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71" r:id="rId4"/>
    <p:sldId id="257" r:id="rId5"/>
    <p:sldId id="266" r:id="rId6"/>
    <p:sldId id="259" r:id="rId7"/>
    <p:sldId id="258" r:id="rId8"/>
    <p:sldId id="263" r:id="rId9"/>
    <p:sldId id="261" r:id="rId10"/>
    <p:sldId id="264" r:id="rId11"/>
    <p:sldId id="260" r:id="rId12"/>
    <p:sldId id="269" r:id="rId13"/>
    <p:sldId id="270" r:id="rId14"/>
    <p:sldId id="267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927FE-AB2B-453A-B3A3-ACA2636846E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2828A96-BBE4-44B3-9B3E-3FDFEA1E7FE8}">
      <dgm:prSet custT="1"/>
      <dgm:spPr/>
      <dgm:t>
        <a:bodyPr/>
        <a:lstStyle/>
        <a:p>
          <a:r>
            <a:rPr lang="en-US" sz="20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Web page/ App for uploading the dance video.</a:t>
          </a:r>
        </a:p>
      </dgm:t>
    </dgm:pt>
    <dgm:pt modelId="{195CD01B-BD0C-456C-A5F0-4BE886F2C9B9}" type="parTrans" cxnId="{8FFEA112-D6BA-4E5D-82E0-611172B3B99B}">
      <dgm:prSet/>
      <dgm:spPr/>
      <dgm:t>
        <a:bodyPr/>
        <a:lstStyle/>
        <a:p>
          <a:endParaRPr lang="en-US" sz="3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A132F8A-5B83-411C-92E8-76254F3E1910}" type="sibTrans" cxnId="{8FFEA112-D6BA-4E5D-82E0-611172B3B99B}">
      <dgm:prSet/>
      <dgm:spPr/>
      <dgm:t>
        <a:bodyPr/>
        <a:lstStyle/>
        <a:p>
          <a:endParaRPr lang="en-US" sz="3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6C3065D-D34C-4CD7-8B59-03CD79129E72}">
      <dgm:prSet custT="1"/>
      <dgm:spPr/>
      <dgm:t>
        <a:bodyPr/>
        <a:lstStyle/>
        <a:p>
          <a:r>
            <a:rPr lang="en-US" sz="20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Server sending the video to model computer.</a:t>
          </a:r>
        </a:p>
      </dgm:t>
    </dgm:pt>
    <dgm:pt modelId="{8B041BBC-DEAE-419D-98B9-B7E08A04AF9F}" type="parTrans" cxnId="{96837899-BAD0-469C-8DBC-4AE8187029A6}">
      <dgm:prSet/>
      <dgm:spPr/>
      <dgm:t>
        <a:bodyPr/>
        <a:lstStyle/>
        <a:p>
          <a:endParaRPr lang="en-US" sz="3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CC97E79F-DCA4-43CD-84FF-251BA1C5EBD8}" type="sibTrans" cxnId="{96837899-BAD0-469C-8DBC-4AE8187029A6}">
      <dgm:prSet/>
      <dgm:spPr/>
      <dgm:t>
        <a:bodyPr/>
        <a:lstStyle/>
        <a:p>
          <a:endParaRPr lang="en-US" sz="3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174B8F0F-FC9A-4FCE-BDA1-16D4F9CC26D2}">
      <dgm:prSet custT="1"/>
      <dgm:spPr/>
      <dgm:t>
        <a:bodyPr/>
        <a:lstStyle/>
        <a:p>
          <a:r>
            <a:rPr lang="en-US" sz="20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Video processed through the OpenCV-YOLOv8-OpenPose.</a:t>
          </a:r>
        </a:p>
      </dgm:t>
    </dgm:pt>
    <dgm:pt modelId="{AC43C8F4-6D27-4F64-AEA4-4761A1D67480}" type="parTrans" cxnId="{431EC00D-0F00-43FB-A0F7-F06304943BBD}">
      <dgm:prSet/>
      <dgm:spPr/>
      <dgm:t>
        <a:bodyPr/>
        <a:lstStyle/>
        <a:p>
          <a:endParaRPr lang="en-US" sz="3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6A052B4-2487-4F8F-A68C-A74A1AB461CE}" type="sibTrans" cxnId="{431EC00D-0F00-43FB-A0F7-F06304943BBD}">
      <dgm:prSet/>
      <dgm:spPr/>
      <dgm:t>
        <a:bodyPr/>
        <a:lstStyle/>
        <a:p>
          <a:endParaRPr lang="en-US" sz="3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008F3D0-85B1-4AC4-A2DB-ED1DD0764AB6}">
      <dgm:prSet custT="1"/>
      <dgm:spPr/>
      <dgm:t>
        <a:bodyPr/>
        <a:lstStyle/>
        <a:p>
          <a:r>
            <a:rPr lang="en-US" sz="20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Dance moves in the video detected and classified.</a:t>
          </a:r>
        </a:p>
      </dgm:t>
    </dgm:pt>
    <dgm:pt modelId="{CC8FEF2F-DA15-43F2-80C6-7CCB09764D4D}" type="parTrans" cxnId="{0BCA2693-A042-4607-8798-118DAE09C1AD}">
      <dgm:prSet/>
      <dgm:spPr/>
      <dgm:t>
        <a:bodyPr/>
        <a:lstStyle/>
        <a:p>
          <a:endParaRPr lang="en-US" sz="3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2323468-F06D-42CB-8C86-5B3951344D41}" type="sibTrans" cxnId="{0BCA2693-A042-4607-8798-118DAE09C1AD}">
      <dgm:prSet/>
      <dgm:spPr/>
      <dgm:t>
        <a:bodyPr/>
        <a:lstStyle/>
        <a:p>
          <a:endParaRPr lang="en-US" sz="3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DDBA2594-EB9A-42A1-B86A-74752C5395E9}">
      <dgm:prSet custT="1"/>
      <dgm:spPr/>
      <dgm:t>
        <a:bodyPr/>
        <a:lstStyle/>
        <a:p>
          <a:r>
            <a:rPr lang="en-US" sz="20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Video uploaded back to the website with tutorial.</a:t>
          </a:r>
        </a:p>
      </dgm:t>
    </dgm:pt>
    <dgm:pt modelId="{6C043C8B-4A9E-4603-9ABE-7D96E3EED327}" type="parTrans" cxnId="{9BC0ABDE-84C3-4442-BF4F-497CCFFBCFFA}">
      <dgm:prSet/>
      <dgm:spPr/>
      <dgm:t>
        <a:bodyPr/>
        <a:lstStyle/>
        <a:p>
          <a:endParaRPr lang="en-US" sz="3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38BC2FF5-3708-45E4-B68D-0BA458D128FB}" type="sibTrans" cxnId="{9BC0ABDE-84C3-4442-BF4F-497CCFFBCFFA}">
      <dgm:prSet/>
      <dgm:spPr/>
      <dgm:t>
        <a:bodyPr/>
        <a:lstStyle/>
        <a:p>
          <a:endParaRPr lang="en-US" sz="3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2C0BC5F3-E0C4-4758-B301-61C9B696B158}" type="pres">
      <dgm:prSet presAssocID="{87C927FE-AB2B-453A-B3A3-ACA2636846E6}" presName="root" presStyleCnt="0">
        <dgm:presLayoutVars>
          <dgm:dir/>
          <dgm:resizeHandles val="exact"/>
        </dgm:presLayoutVars>
      </dgm:prSet>
      <dgm:spPr/>
    </dgm:pt>
    <dgm:pt modelId="{48277978-DAB4-4A8F-ACD7-71ADF02284C9}" type="pres">
      <dgm:prSet presAssocID="{42828A96-BBE4-44B3-9B3E-3FDFEA1E7FE8}" presName="compNode" presStyleCnt="0"/>
      <dgm:spPr/>
    </dgm:pt>
    <dgm:pt modelId="{3CFBF1A8-5BF1-49CE-B51E-8D392C34DD1C}" type="pres">
      <dgm:prSet presAssocID="{42828A96-BBE4-44B3-9B3E-3FDFEA1E7FE8}" presName="iconRect" presStyleLbl="node1" presStyleIdx="0" presStyleCnt="5" custLinFactNeighborY="128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ynat"/>
        </a:ext>
      </dgm:extLst>
    </dgm:pt>
    <dgm:pt modelId="{BB18365E-9527-42C6-8051-5C9AAB8D1024}" type="pres">
      <dgm:prSet presAssocID="{42828A96-BBE4-44B3-9B3E-3FDFEA1E7FE8}" presName="spaceRect" presStyleCnt="0"/>
      <dgm:spPr/>
    </dgm:pt>
    <dgm:pt modelId="{D0B70D00-212D-4E6C-875F-E62E7DE5F816}" type="pres">
      <dgm:prSet presAssocID="{42828A96-BBE4-44B3-9B3E-3FDFEA1E7FE8}" presName="textRect" presStyleLbl="revTx" presStyleIdx="0" presStyleCnt="5">
        <dgm:presLayoutVars>
          <dgm:chMax val="1"/>
          <dgm:chPref val="1"/>
        </dgm:presLayoutVars>
      </dgm:prSet>
      <dgm:spPr/>
    </dgm:pt>
    <dgm:pt modelId="{DC975A82-F0B9-4CEE-9FB8-660736D9E1F2}" type="pres">
      <dgm:prSet presAssocID="{5A132F8A-5B83-411C-92E8-76254F3E1910}" presName="sibTrans" presStyleCnt="0"/>
      <dgm:spPr/>
    </dgm:pt>
    <dgm:pt modelId="{35353FDE-464D-4B8E-8C10-BDE6622F8017}" type="pres">
      <dgm:prSet presAssocID="{66C3065D-D34C-4CD7-8B59-03CD79129E72}" presName="compNode" presStyleCnt="0"/>
      <dgm:spPr/>
    </dgm:pt>
    <dgm:pt modelId="{F5B4F53D-0777-486D-B479-E871B22D4461}" type="pres">
      <dgm:prSet presAssocID="{66C3065D-D34C-4CD7-8B59-03CD79129E7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E5B7E85E-8A9A-4660-B68E-C260F9827BB7}" type="pres">
      <dgm:prSet presAssocID="{66C3065D-D34C-4CD7-8B59-03CD79129E72}" presName="spaceRect" presStyleCnt="0"/>
      <dgm:spPr/>
    </dgm:pt>
    <dgm:pt modelId="{F32A0A2D-8A78-4123-8A2B-DE2C8BC329D8}" type="pres">
      <dgm:prSet presAssocID="{66C3065D-D34C-4CD7-8B59-03CD79129E72}" presName="textRect" presStyleLbl="revTx" presStyleIdx="1" presStyleCnt="5">
        <dgm:presLayoutVars>
          <dgm:chMax val="1"/>
          <dgm:chPref val="1"/>
        </dgm:presLayoutVars>
      </dgm:prSet>
      <dgm:spPr/>
    </dgm:pt>
    <dgm:pt modelId="{9B682B58-93CB-4C33-AF18-C2030D396EA9}" type="pres">
      <dgm:prSet presAssocID="{CC97E79F-DCA4-43CD-84FF-251BA1C5EBD8}" presName="sibTrans" presStyleCnt="0"/>
      <dgm:spPr/>
    </dgm:pt>
    <dgm:pt modelId="{F0A1B46B-63F2-416C-B855-3D1F51E2F6A4}" type="pres">
      <dgm:prSet presAssocID="{174B8F0F-FC9A-4FCE-BDA1-16D4F9CC26D2}" presName="compNode" presStyleCnt="0"/>
      <dgm:spPr/>
    </dgm:pt>
    <dgm:pt modelId="{3DE74990-7570-4F8A-A9B6-97248BDBC103}" type="pres">
      <dgm:prSet presAssocID="{174B8F0F-FC9A-4FCE-BDA1-16D4F9CC26D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3E40130-FE6B-402D-A2F4-4A01EA459ADE}" type="pres">
      <dgm:prSet presAssocID="{174B8F0F-FC9A-4FCE-BDA1-16D4F9CC26D2}" presName="spaceRect" presStyleCnt="0"/>
      <dgm:spPr/>
    </dgm:pt>
    <dgm:pt modelId="{A36F7482-F8C6-4FED-8A12-D49348F3F5F6}" type="pres">
      <dgm:prSet presAssocID="{174B8F0F-FC9A-4FCE-BDA1-16D4F9CC26D2}" presName="textRect" presStyleLbl="revTx" presStyleIdx="2" presStyleCnt="5">
        <dgm:presLayoutVars>
          <dgm:chMax val="1"/>
          <dgm:chPref val="1"/>
        </dgm:presLayoutVars>
      </dgm:prSet>
      <dgm:spPr/>
    </dgm:pt>
    <dgm:pt modelId="{7034EBA2-E5C6-4CC6-96D8-679DACDA3F57}" type="pres">
      <dgm:prSet presAssocID="{E6A052B4-2487-4F8F-A68C-A74A1AB461CE}" presName="sibTrans" presStyleCnt="0"/>
      <dgm:spPr/>
    </dgm:pt>
    <dgm:pt modelId="{9A069D7A-11B7-4FC4-A13D-29357CCE360B}" type="pres">
      <dgm:prSet presAssocID="{B008F3D0-85B1-4AC4-A2DB-ED1DD0764AB6}" presName="compNode" presStyleCnt="0"/>
      <dgm:spPr/>
    </dgm:pt>
    <dgm:pt modelId="{B4A65C4F-9A17-4295-B26C-4FE87AB45F30}" type="pres">
      <dgm:prSet presAssocID="{B008F3D0-85B1-4AC4-A2DB-ED1DD0764AB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4748C9C8-5952-4748-AA55-BA832C60A323}" type="pres">
      <dgm:prSet presAssocID="{B008F3D0-85B1-4AC4-A2DB-ED1DD0764AB6}" presName="spaceRect" presStyleCnt="0"/>
      <dgm:spPr/>
    </dgm:pt>
    <dgm:pt modelId="{8B0E873F-4531-4B07-924E-C917D6C30316}" type="pres">
      <dgm:prSet presAssocID="{B008F3D0-85B1-4AC4-A2DB-ED1DD0764AB6}" presName="textRect" presStyleLbl="revTx" presStyleIdx="3" presStyleCnt="5">
        <dgm:presLayoutVars>
          <dgm:chMax val="1"/>
          <dgm:chPref val="1"/>
        </dgm:presLayoutVars>
      </dgm:prSet>
      <dgm:spPr/>
    </dgm:pt>
    <dgm:pt modelId="{3568C722-2B47-4548-9843-0A78D361F302}" type="pres">
      <dgm:prSet presAssocID="{62323468-F06D-42CB-8C86-5B3951344D41}" presName="sibTrans" presStyleCnt="0"/>
      <dgm:spPr/>
    </dgm:pt>
    <dgm:pt modelId="{783DCEAB-9736-4FE9-A966-0B53FEBD44AB}" type="pres">
      <dgm:prSet presAssocID="{DDBA2594-EB9A-42A1-B86A-74752C5395E9}" presName="compNode" presStyleCnt="0"/>
      <dgm:spPr/>
    </dgm:pt>
    <dgm:pt modelId="{65B6D106-6C8C-4DCF-9B9D-F43AE1EA5D82}" type="pres">
      <dgm:prSet presAssocID="{DDBA2594-EB9A-42A1-B86A-74752C5395E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EC505582-D4C7-47BA-BFD5-933251A636CC}" type="pres">
      <dgm:prSet presAssocID="{DDBA2594-EB9A-42A1-B86A-74752C5395E9}" presName="spaceRect" presStyleCnt="0"/>
      <dgm:spPr/>
    </dgm:pt>
    <dgm:pt modelId="{E74F0FEE-173A-467A-8CC5-74128A6A1049}" type="pres">
      <dgm:prSet presAssocID="{DDBA2594-EB9A-42A1-B86A-74752C5395E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31EC00D-0F00-43FB-A0F7-F06304943BBD}" srcId="{87C927FE-AB2B-453A-B3A3-ACA2636846E6}" destId="{174B8F0F-FC9A-4FCE-BDA1-16D4F9CC26D2}" srcOrd="2" destOrd="0" parTransId="{AC43C8F4-6D27-4F64-AEA4-4761A1D67480}" sibTransId="{E6A052B4-2487-4F8F-A68C-A74A1AB461CE}"/>
    <dgm:cxn modelId="{CE4B410E-10F5-40A3-B076-D57E1E7B8989}" type="presOf" srcId="{DDBA2594-EB9A-42A1-B86A-74752C5395E9}" destId="{E74F0FEE-173A-467A-8CC5-74128A6A1049}" srcOrd="0" destOrd="0" presId="urn:microsoft.com/office/officeart/2018/2/layout/IconLabelList"/>
    <dgm:cxn modelId="{8FFEA112-D6BA-4E5D-82E0-611172B3B99B}" srcId="{87C927FE-AB2B-453A-B3A3-ACA2636846E6}" destId="{42828A96-BBE4-44B3-9B3E-3FDFEA1E7FE8}" srcOrd="0" destOrd="0" parTransId="{195CD01B-BD0C-456C-A5F0-4BE886F2C9B9}" sibTransId="{5A132F8A-5B83-411C-92E8-76254F3E1910}"/>
    <dgm:cxn modelId="{2CC85360-C158-45AF-8B4C-D0B04D2EC12F}" type="presOf" srcId="{B008F3D0-85B1-4AC4-A2DB-ED1DD0764AB6}" destId="{8B0E873F-4531-4B07-924E-C917D6C30316}" srcOrd="0" destOrd="0" presId="urn:microsoft.com/office/officeart/2018/2/layout/IconLabelList"/>
    <dgm:cxn modelId="{3787D246-5391-48C1-A489-F9BE3E6A6FEA}" type="presOf" srcId="{174B8F0F-FC9A-4FCE-BDA1-16D4F9CC26D2}" destId="{A36F7482-F8C6-4FED-8A12-D49348F3F5F6}" srcOrd="0" destOrd="0" presId="urn:microsoft.com/office/officeart/2018/2/layout/IconLabelList"/>
    <dgm:cxn modelId="{C42F2F7F-B164-4DA4-84FD-D62E9C6C8A31}" type="presOf" srcId="{42828A96-BBE4-44B3-9B3E-3FDFEA1E7FE8}" destId="{D0B70D00-212D-4E6C-875F-E62E7DE5F816}" srcOrd="0" destOrd="0" presId="urn:microsoft.com/office/officeart/2018/2/layout/IconLabelList"/>
    <dgm:cxn modelId="{0BCA2693-A042-4607-8798-118DAE09C1AD}" srcId="{87C927FE-AB2B-453A-B3A3-ACA2636846E6}" destId="{B008F3D0-85B1-4AC4-A2DB-ED1DD0764AB6}" srcOrd="3" destOrd="0" parTransId="{CC8FEF2F-DA15-43F2-80C6-7CCB09764D4D}" sibTransId="{62323468-F06D-42CB-8C86-5B3951344D41}"/>
    <dgm:cxn modelId="{5FCBC394-78AB-413D-A34E-8EA9C48B2188}" type="presOf" srcId="{66C3065D-D34C-4CD7-8B59-03CD79129E72}" destId="{F32A0A2D-8A78-4123-8A2B-DE2C8BC329D8}" srcOrd="0" destOrd="0" presId="urn:microsoft.com/office/officeart/2018/2/layout/IconLabelList"/>
    <dgm:cxn modelId="{96837899-BAD0-469C-8DBC-4AE8187029A6}" srcId="{87C927FE-AB2B-453A-B3A3-ACA2636846E6}" destId="{66C3065D-D34C-4CD7-8B59-03CD79129E72}" srcOrd="1" destOrd="0" parTransId="{8B041BBC-DEAE-419D-98B9-B7E08A04AF9F}" sibTransId="{CC97E79F-DCA4-43CD-84FF-251BA1C5EBD8}"/>
    <dgm:cxn modelId="{EA90E9AF-AA71-44D8-B20D-A63F534E9AAA}" type="presOf" srcId="{87C927FE-AB2B-453A-B3A3-ACA2636846E6}" destId="{2C0BC5F3-E0C4-4758-B301-61C9B696B158}" srcOrd="0" destOrd="0" presId="urn:microsoft.com/office/officeart/2018/2/layout/IconLabelList"/>
    <dgm:cxn modelId="{9BC0ABDE-84C3-4442-BF4F-497CCFFBCFFA}" srcId="{87C927FE-AB2B-453A-B3A3-ACA2636846E6}" destId="{DDBA2594-EB9A-42A1-B86A-74752C5395E9}" srcOrd="4" destOrd="0" parTransId="{6C043C8B-4A9E-4603-9ABE-7D96E3EED327}" sibTransId="{38BC2FF5-3708-45E4-B68D-0BA458D128FB}"/>
    <dgm:cxn modelId="{DA10AC61-895D-443B-8349-0AFF2F567243}" type="presParOf" srcId="{2C0BC5F3-E0C4-4758-B301-61C9B696B158}" destId="{48277978-DAB4-4A8F-ACD7-71ADF02284C9}" srcOrd="0" destOrd="0" presId="urn:microsoft.com/office/officeart/2018/2/layout/IconLabelList"/>
    <dgm:cxn modelId="{CC5D822B-9C82-4753-9798-F1D4126B88D4}" type="presParOf" srcId="{48277978-DAB4-4A8F-ACD7-71ADF02284C9}" destId="{3CFBF1A8-5BF1-49CE-B51E-8D392C34DD1C}" srcOrd="0" destOrd="0" presId="urn:microsoft.com/office/officeart/2018/2/layout/IconLabelList"/>
    <dgm:cxn modelId="{BCEB2C37-482C-45DC-B539-733DF3E1A0DC}" type="presParOf" srcId="{48277978-DAB4-4A8F-ACD7-71ADF02284C9}" destId="{BB18365E-9527-42C6-8051-5C9AAB8D1024}" srcOrd="1" destOrd="0" presId="urn:microsoft.com/office/officeart/2018/2/layout/IconLabelList"/>
    <dgm:cxn modelId="{4E36D070-9D6D-4F27-94E6-20CD805C2593}" type="presParOf" srcId="{48277978-DAB4-4A8F-ACD7-71ADF02284C9}" destId="{D0B70D00-212D-4E6C-875F-E62E7DE5F816}" srcOrd="2" destOrd="0" presId="urn:microsoft.com/office/officeart/2018/2/layout/IconLabelList"/>
    <dgm:cxn modelId="{406B1C30-D079-4E07-AE65-E1BCE25B9C5B}" type="presParOf" srcId="{2C0BC5F3-E0C4-4758-B301-61C9B696B158}" destId="{DC975A82-F0B9-4CEE-9FB8-660736D9E1F2}" srcOrd="1" destOrd="0" presId="urn:microsoft.com/office/officeart/2018/2/layout/IconLabelList"/>
    <dgm:cxn modelId="{41401673-70B1-4A90-8775-2C331BFDAA01}" type="presParOf" srcId="{2C0BC5F3-E0C4-4758-B301-61C9B696B158}" destId="{35353FDE-464D-4B8E-8C10-BDE6622F8017}" srcOrd="2" destOrd="0" presId="urn:microsoft.com/office/officeart/2018/2/layout/IconLabelList"/>
    <dgm:cxn modelId="{5D36A178-23C6-48CA-95F9-CC3ED443ACAF}" type="presParOf" srcId="{35353FDE-464D-4B8E-8C10-BDE6622F8017}" destId="{F5B4F53D-0777-486D-B479-E871B22D4461}" srcOrd="0" destOrd="0" presId="urn:microsoft.com/office/officeart/2018/2/layout/IconLabelList"/>
    <dgm:cxn modelId="{A98A6024-113C-4854-BCF7-8362C8917D3A}" type="presParOf" srcId="{35353FDE-464D-4B8E-8C10-BDE6622F8017}" destId="{E5B7E85E-8A9A-4660-B68E-C260F9827BB7}" srcOrd="1" destOrd="0" presId="urn:microsoft.com/office/officeart/2018/2/layout/IconLabelList"/>
    <dgm:cxn modelId="{A4FCC420-60A3-4E38-BE38-5FC7F3AAB82A}" type="presParOf" srcId="{35353FDE-464D-4B8E-8C10-BDE6622F8017}" destId="{F32A0A2D-8A78-4123-8A2B-DE2C8BC329D8}" srcOrd="2" destOrd="0" presId="urn:microsoft.com/office/officeart/2018/2/layout/IconLabelList"/>
    <dgm:cxn modelId="{DC21799B-9555-4FC3-9F77-817C9D2A7CA3}" type="presParOf" srcId="{2C0BC5F3-E0C4-4758-B301-61C9B696B158}" destId="{9B682B58-93CB-4C33-AF18-C2030D396EA9}" srcOrd="3" destOrd="0" presId="urn:microsoft.com/office/officeart/2018/2/layout/IconLabelList"/>
    <dgm:cxn modelId="{6524D5C9-150A-4BE7-BE08-2BA937EC8B44}" type="presParOf" srcId="{2C0BC5F3-E0C4-4758-B301-61C9B696B158}" destId="{F0A1B46B-63F2-416C-B855-3D1F51E2F6A4}" srcOrd="4" destOrd="0" presId="urn:microsoft.com/office/officeart/2018/2/layout/IconLabelList"/>
    <dgm:cxn modelId="{040B5855-C228-448E-B835-B7FF94176BCD}" type="presParOf" srcId="{F0A1B46B-63F2-416C-B855-3D1F51E2F6A4}" destId="{3DE74990-7570-4F8A-A9B6-97248BDBC103}" srcOrd="0" destOrd="0" presId="urn:microsoft.com/office/officeart/2018/2/layout/IconLabelList"/>
    <dgm:cxn modelId="{FD90903B-2CF0-45A9-97AC-991AB8AC4F48}" type="presParOf" srcId="{F0A1B46B-63F2-416C-B855-3D1F51E2F6A4}" destId="{33E40130-FE6B-402D-A2F4-4A01EA459ADE}" srcOrd="1" destOrd="0" presId="urn:microsoft.com/office/officeart/2018/2/layout/IconLabelList"/>
    <dgm:cxn modelId="{650016F4-D128-42F3-B747-D63D481A937B}" type="presParOf" srcId="{F0A1B46B-63F2-416C-B855-3D1F51E2F6A4}" destId="{A36F7482-F8C6-4FED-8A12-D49348F3F5F6}" srcOrd="2" destOrd="0" presId="urn:microsoft.com/office/officeart/2018/2/layout/IconLabelList"/>
    <dgm:cxn modelId="{4E537C7E-49E1-4155-8374-A0AF073AEB9F}" type="presParOf" srcId="{2C0BC5F3-E0C4-4758-B301-61C9B696B158}" destId="{7034EBA2-E5C6-4CC6-96D8-679DACDA3F57}" srcOrd="5" destOrd="0" presId="urn:microsoft.com/office/officeart/2018/2/layout/IconLabelList"/>
    <dgm:cxn modelId="{9A71807A-D6D9-4A39-8563-15912231B534}" type="presParOf" srcId="{2C0BC5F3-E0C4-4758-B301-61C9B696B158}" destId="{9A069D7A-11B7-4FC4-A13D-29357CCE360B}" srcOrd="6" destOrd="0" presId="urn:microsoft.com/office/officeart/2018/2/layout/IconLabelList"/>
    <dgm:cxn modelId="{B3ECB7CE-A619-4479-9318-6E9AAE9DA357}" type="presParOf" srcId="{9A069D7A-11B7-4FC4-A13D-29357CCE360B}" destId="{B4A65C4F-9A17-4295-B26C-4FE87AB45F30}" srcOrd="0" destOrd="0" presId="urn:microsoft.com/office/officeart/2018/2/layout/IconLabelList"/>
    <dgm:cxn modelId="{A90D2C1E-7A95-4D87-B5AB-78EFB15B32C9}" type="presParOf" srcId="{9A069D7A-11B7-4FC4-A13D-29357CCE360B}" destId="{4748C9C8-5952-4748-AA55-BA832C60A323}" srcOrd="1" destOrd="0" presId="urn:microsoft.com/office/officeart/2018/2/layout/IconLabelList"/>
    <dgm:cxn modelId="{16F1EB3F-9C40-4B54-96DC-E07597F40E74}" type="presParOf" srcId="{9A069D7A-11B7-4FC4-A13D-29357CCE360B}" destId="{8B0E873F-4531-4B07-924E-C917D6C30316}" srcOrd="2" destOrd="0" presId="urn:microsoft.com/office/officeart/2018/2/layout/IconLabelList"/>
    <dgm:cxn modelId="{B8C8A9AE-39AD-4E2A-9DAC-C15429DDFDE6}" type="presParOf" srcId="{2C0BC5F3-E0C4-4758-B301-61C9B696B158}" destId="{3568C722-2B47-4548-9843-0A78D361F302}" srcOrd="7" destOrd="0" presId="urn:microsoft.com/office/officeart/2018/2/layout/IconLabelList"/>
    <dgm:cxn modelId="{D3155FB0-3BC3-4201-8DCB-35DCB090B177}" type="presParOf" srcId="{2C0BC5F3-E0C4-4758-B301-61C9B696B158}" destId="{783DCEAB-9736-4FE9-A966-0B53FEBD44AB}" srcOrd="8" destOrd="0" presId="urn:microsoft.com/office/officeart/2018/2/layout/IconLabelList"/>
    <dgm:cxn modelId="{7AC70852-4753-440D-8274-DC68BA383566}" type="presParOf" srcId="{783DCEAB-9736-4FE9-A966-0B53FEBD44AB}" destId="{65B6D106-6C8C-4DCF-9B9D-F43AE1EA5D82}" srcOrd="0" destOrd="0" presId="urn:microsoft.com/office/officeart/2018/2/layout/IconLabelList"/>
    <dgm:cxn modelId="{45796457-849A-4DF3-A2B4-A890AD3943AB}" type="presParOf" srcId="{783DCEAB-9736-4FE9-A966-0B53FEBD44AB}" destId="{EC505582-D4C7-47BA-BFD5-933251A636CC}" srcOrd="1" destOrd="0" presId="urn:microsoft.com/office/officeart/2018/2/layout/IconLabelList"/>
    <dgm:cxn modelId="{BFDD9AFF-2329-43AA-9F06-E1CF12453B09}" type="presParOf" srcId="{783DCEAB-9736-4FE9-A966-0B53FEBD44AB}" destId="{E74F0FEE-173A-467A-8CC5-74128A6A10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B14931-B3B8-46EA-9105-D2002AE30D8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F6E4AC-CF78-40E7-A3F5-A3DEAB198373}">
      <dgm:prSet/>
      <dgm:spPr/>
      <dgm:t>
        <a:bodyPr/>
        <a:lstStyle/>
        <a:p>
          <a:r>
            <a:rPr lang="en-US" b="1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Feature Extraction with AI Models</a:t>
          </a:r>
        </a:p>
        <a:p>
          <a:r>
            <a:rPr lang="en-US" b="0" baseline="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Body parts, step count, leader follower tracking and identifying. </a:t>
          </a:r>
        </a:p>
      </dgm:t>
    </dgm:pt>
    <dgm:pt modelId="{CBD140C3-9C25-436D-882F-C433EF198322}" type="parTrans" cxnId="{938AD0EB-FBF3-4149-B724-7E9827BFBAD0}">
      <dgm:prSet/>
      <dgm:spPr/>
      <dgm:t>
        <a:bodyPr/>
        <a:lstStyle/>
        <a:p>
          <a:endParaRPr lang="en-US" sz="18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4D1A822C-FD65-4C3E-BC44-D79EDDF675AA}" type="sibTrans" cxnId="{938AD0EB-FBF3-4149-B724-7E9827BFBAD0}">
      <dgm:prSet/>
      <dgm:spPr/>
      <dgm:t>
        <a:bodyPr/>
        <a:lstStyle/>
        <a:p>
          <a:endParaRPr lang="en-US" noProof="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6CBC271-CFFD-4B43-8047-57288CFE60F9}">
      <dgm:prSet/>
      <dgm:spPr/>
      <dgm:t>
        <a:bodyPr/>
        <a:lstStyle/>
        <a:p>
          <a:r>
            <a:rPr lang="en-US" b="1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Data Set Preparation</a:t>
          </a:r>
        </a:p>
      </dgm:t>
    </dgm:pt>
    <dgm:pt modelId="{C7611CDE-9F19-45A2-B3CD-5C59ECB2C298}" type="parTrans" cxnId="{130AEE07-ED30-417D-984D-A87E874544B0}">
      <dgm:prSet/>
      <dgm:spPr/>
      <dgm:t>
        <a:bodyPr/>
        <a:lstStyle/>
        <a:p>
          <a:endParaRPr lang="en-US" sz="18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F18E0A7A-BDFC-4B4C-994B-2D380D5C0D42}" type="sibTrans" cxnId="{130AEE07-ED30-417D-984D-A87E874544B0}">
      <dgm:prSet/>
      <dgm:spPr/>
      <dgm:t>
        <a:bodyPr/>
        <a:lstStyle/>
        <a:p>
          <a:endParaRPr lang="en-US" noProof="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4689EB68-8AA2-4F00-9002-7383143CEAED}">
      <dgm:prSet/>
      <dgm:spPr/>
      <dgm:t>
        <a:bodyPr/>
        <a:lstStyle/>
        <a:p>
          <a:r>
            <a:rPr lang="en-US" b="1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Classifying the Dance Moves in the dataset</a:t>
          </a:r>
        </a:p>
      </dgm:t>
    </dgm:pt>
    <dgm:pt modelId="{613F3409-CD0B-4F86-B155-3EB005049550}" type="parTrans" cxnId="{C7237F8D-0E11-4477-9981-F558A1803A04}">
      <dgm:prSet/>
      <dgm:spPr/>
      <dgm:t>
        <a:bodyPr/>
        <a:lstStyle/>
        <a:p>
          <a:endParaRPr lang="en-US" sz="18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2D5357F-4694-4306-811C-A0CDFCAAB88A}" type="sibTrans" cxnId="{C7237F8D-0E11-4477-9981-F558A1803A04}">
      <dgm:prSet/>
      <dgm:spPr/>
      <dgm:t>
        <a:bodyPr/>
        <a:lstStyle/>
        <a:p>
          <a:endParaRPr lang="en-US" noProof="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600C04C-4B4F-487D-B9B2-280CE0101B7C}">
      <dgm:prSet/>
      <dgm:spPr/>
      <dgm:t>
        <a:bodyPr/>
        <a:lstStyle/>
        <a:p>
          <a:r>
            <a:rPr lang="en-US" b="1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Building the model for classifying.</a:t>
          </a:r>
        </a:p>
      </dgm:t>
    </dgm:pt>
    <dgm:pt modelId="{565C2290-9447-4074-883C-9A8AC4F3B7B0}" type="parTrans" cxnId="{0F511D87-2EBA-42AE-B5F8-E8E769FBC538}">
      <dgm:prSet/>
      <dgm:spPr/>
      <dgm:t>
        <a:bodyPr/>
        <a:lstStyle/>
        <a:p>
          <a:endParaRPr lang="en-US" sz="18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C2EAE9C-0ADC-4202-A005-614A0EE167E7}" type="sibTrans" cxnId="{0F511D87-2EBA-42AE-B5F8-E8E769FBC538}">
      <dgm:prSet/>
      <dgm:spPr/>
      <dgm:t>
        <a:bodyPr/>
        <a:lstStyle/>
        <a:p>
          <a:endParaRPr lang="en-US" noProof="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10D7AAE0-3D38-4170-8AB4-72998DDBCCDF}">
      <dgm:prSet/>
      <dgm:spPr/>
      <dgm:t>
        <a:bodyPr/>
        <a:lstStyle/>
        <a:p>
          <a:r>
            <a:rPr lang="en-US" b="1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Building the Website</a:t>
          </a:r>
        </a:p>
      </dgm:t>
    </dgm:pt>
    <dgm:pt modelId="{5D5FE37B-E8AB-452D-AC77-501FFFEED77D}" type="parTrans" cxnId="{3C4FBD87-A053-475B-B3D8-18CFE09F1468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A754C21-0E0B-4D5F-B36E-192018530ADE}" type="sibTrans" cxnId="{3C4FBD87-A053-475B-B3D8-18CFE09F1468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2063FBD-FEB1-49BB-8216-9B4665AA295B}" type="pres">
      <dgm:prSet presAssocID="{C1B14931-B3B8-46EA-9105-D2002AE30D86}" presName="Name0" presStyleCnt="0">
        <dgm:presLayoutVars>
          <dgm:dir/>
          <dgm:resizeHandles val="exact"/>
        </dgm:presLayoutVars>
      </dgm:prSet>
      <dgm:spPr/>
    </dgm:pt>
    <dgm:pt modelId="{AE7CA37D-2190-477D-8856-1C3CBA919F87}" type="pres">
      <dgm:prSet presAssocID="{6DF6E4AC-CF78-40E7-A3F5-A3DEAB198373}" presName="node" presStyleLbl="node1" presStyleIdx="0" presStyleCnt="5">
        <dgm:presLayoutVars>
          <dgm:bulletEnabled val="1"/>
        </dgm:presLayoutVars>
      </dgm:prSet>
      <dgm:spPr/>
    </dgm:pt>
    <dgm:pt modelId="{4C0620A4-018B-42CB-916B-4A78E7A52AFF}" type="pres">
      <dgm:prSet presAssocID="{4D1A822C-FD65-4C3E-BC44-D79EDDF675AA}" presName="sibTrans" presStyleLbl="sibTrans1D1" presStyleIdx="0" presStyleCnt="4"/>
      <dgm:spPr/>
    </dgm:pt>
    <dgm:pt modelId="{8B5C8E02-B5DA-4326-ADF1-35779DEFF240}" type="pres">
      <dgm:prSet presAssocID="{4D1A822C-FD65-4C3E-BC44-D79EDDF675AA}" presName="connectorText" presStyleLbl="sibTrans1D1" presStyleIdx="0" presStyleCnt="4"/>
      <dgm:spPr/>
    </dgm:pt>
    <dgm:pt modelId="{D1CAE6A8-B3B4-4B82-95EF-BB5D6053DF0D}" type="pres">
      <dgm:prSet presAssocID="{06CBC271-CFFD-4B43-8047-57288CFE60F9}" presName="node" presStyleLbl="node1" presStyleIdx="1" presStyleCnt="5">
        <dgm:presLayoutVars>
          <dgm:bulletEnabled val="1"/>
        </dgm:presLayoutVars>
      </dgm:prSet>
      <dgm:spPr/>
    </dgm:pt>
    <dgm:pt modelId="{84CD2A1D-C0A1-49E6-A4AF-7FEABFFF59DE}" type="pres">
      <dgm:prSet presAssocID="{F18E0A7A-BDFC-4B4C-994B-2D380D5C0D42}" presName="sibTrans" presStyleLbl="sibTrans1D1" presStyleIdx="1" presStyleCnt="4"/>
      <dgm:spPr/>
    </dgm:pt>
    <dgm:pt modelId="{0460A88B-BFF7-433F-ABAC-5B927C64F0E2}" type="pres">
      <dgm:prSet presAssocID="{F18E0A7A-BDFC-4B4C-994B-2D380D5C0D42}" presName="connectorText" presStyleLbl="sibTrans1D1" presStyleIdx="1" presStyleCnt="4"/>
      <dgm:spPr/>
    </dgm:pt>
    <dgm:pt modelId="{66136DB9-6583-4D0D-9606-A63E0FC9CCA5}" type="pres">
      <dgm:prSet presAssocID="{4689EB68-8AA2-4F00-9002-7383143CEAED}" presName="node" presStyleLbl="node1" presStyleIdx="2" presStyleCnt="5">
        <dgm:presLayoutVars>
          <dgm:bulletEnabled val="1"/>
        </dgm:presLayoutVars>
      </dgm:prSet>
      <dgm:spPr/>
    </dgm:pt>
    <dgm:pt modelId="{C934496A-5C0D-4BD8-93C1-90A4F72CEC36}" type="pres">
      <dgm:prSet presAssocID="{02D5357F-4694-4306-811C-A0CDFCAAB88A}" presName="sibTrans" presStyleLbl="sibTrans1D1" presStyleIdx="2" presStyleCnt="4"/>
      <dgm:spPr/>
    </dgm:pt>
    <dgm:pt modelId="{7E8671CD-BC7A-4313-A0C5-8339030DF4DC}" type="pres">
      <dgm:prSet presAssocID="{02D5357F-4694-4306-811C-A0CDFCAAB88A}" presName="connectorText" presStyleLbl="sibTrans1D1" presStyleIdx="2" presStyleCnt="4"/>
      <dgm:spPr/>
    </dgm:pt>
    <dgm:pt modelId="{E0CEEFDD-7AE0-45DF-95BB-006B35DF1BB7}" type="pres">
      <dgm:prSet presAssocID="{5600C04C-4B4F-487D-B9B2-280CE0101B7C}" presName="node" presStyleLbl="node1" presStyleIdx="3" presStyleCnt="5">
        <dgm:presLayoutVars>
          <dgm:bulletEnabled val="1"/>
        </dgm:presLayoutVars>
      </dgm:prSet>
      <dgm:spPr/>
    </dgm:pt>
    <dgm:pt modelId="{C669960E-0781-4EE9-AE4A-2FB86F234E92}" type="pres">
      <dgm:prSet presAssocID="{AC2EAE9C-0ADC-4202-A005-614A0EE167E7}" presName="sibTrans" presStyleLbl="sibTrans1D1" presStyleIdx="3" presStyleCnt="4"/>
      <dgm:spPr/>
    </dgm:pt>
    <dgm:pt modelId="{3F398B91-CF54-40DF-AC8E-38591477CC83}" type="pres">
      <dgm:prSet presAssocID="{AC2EAE9C-0ADC-4202-A005-614A0EE167E7}" presName="connectorText" presStyleLbl="sibTrans1D1" presStyleIdx="3" presStyleCnt="4"/>
      <dgm:spPr/>
    </dgm:pt>
    <dgm:pt modelId="{49B3DDFD-C2D4-4103-9EEF-8B1BB907D125}" type="pres">
      <dgm:prSet presAssocID="{10D7AAE0-3D38-4170-8AB4-72998DDBCCDF}" presName="node" presStyleLbl="node1" presStyleIdx="4" presStyleCnt="5">
        <dgm:presLayoutVars>
          <dgm:bulletEnabled val="1"/>
        </dgm:presLayoutVars>
      </dgm:prSet>
      <dgm:spPr/>
    </dgm:pt>
  </dgm:ptLst>
  <dgm:cxnLst>
    <dgm:cxn modelId="{CA6EE907-5131-4024-BD18-0197BAD115AE}" type="presOf" srcId="{C1B14931-B3B8-46EA-9105-D2002AE30D86}" destId="{A2063FBD-FEB1-49BB-8216-9B4665AA295B}" srcOrd="0" destOrd="0" presId="urn:microsoft.com/office/officeart/2016/7/layout/RepeatingBendingProcessNew"/>
    <dgm:cxn modelId="{130AEE07-ED30-417D-984D-A87E874544B0}" srcId="{C1B14931-B3B8-46EA-9105-D2002AE30D86}" destId="{06CBC271-CFFD-4B43-8047-57288CFE60F9}" srcOrd="1" destOrd="0" parTransId="{C7611CDE-9F19-45A2-B3CD-5C59ECB2C298}" sibTransId="{F18E0A7A-BDFC-4B4C-994B-2D380D5C0D42}"/>
    <dgm:cxn modelId="{4B6EA510-F0C4-431E-AF96-D3387680787C}" type="presOf" srcId="{06CBC271-CFFD-4B43-8047-57288CFE60F9}" destId="{D1CAE6A8-B3B4-4B82-95EF-BB5D6053DF0D}" srcOrd="0" destOrd="0" presId="urn:microsoft.com/office/officeart/2016/7/layout/RepeatingBendingProcessNew"/>
    <dgm:cxn modelId="{A90AEE1C-5DDD-4FAD-8DA2-59532036E444}" type="presOf" srcId="{AC2EAE9C-0ADC-4202-A005-614A0EE167E7}" destId="{3F398B91-CF54-40DF-AC8E-38591477CC83}" srcOrd="1" destOrd="0" presId="urn:microsoft.com/office/officeart/2016/7/layout/RepeatingBendingProcessNew"/>
    <dgm:cxn modelId="{5CC6EF2C-7E0E-45C2-8306-020BCBD57265}" type="presOf" srcId="{4D1A822C-FD65-4C3E-BC44-D79EDDF675AA}" destId="{8B5C8E02-B5DA-4326-ADF1-35779DEFF240}" srcOrd="1" destOrd="0" presId="urn:microsoft.com/office/officeart/2016/7/layout/RepeatingBendingProcessNew"/>
    <dgm:cxn modelId="{3EB4B830-0F46-40F0-8E6A-233247537466}" type="presOf" srcId="{4689EB68-8AA2-4F00-9002-7383143CEAED}" destId="{66136DB9-6583-4D0D-9606-A63E0FC9CCA5}" srcOrd="0" destOrd="0" presId="urn:microsoft.com/office/officeart/2016/7/layout/RepeatingBendingProcessNew"/>
    <dgm:cxn modelId="{15BA0F3A-9B7D-43F7-A1BE-88BDB892C6FF}" type="presOf" srcId="{02D5357F-4694-4306-811C-A0CDFCAAB88A}" destId="{C934496A-5C0D-4BD8-93C1-90A4F72CEC36}" srcOrd="0" destOrd="0" presId="urn:microsoft.com/office/officeart/2016/7/layout/RepeatingBendingProcessNew"/>
    <dgm:cxn modelId="{BFA3BE41-9638-4717-B996-A012461C8552}" type="presOf" srcId="{02D5357F-4694-4306-811C-A0CDFCAAB88A}" destId="{7E8671CD-BC7A-4313-A0C5-8339030DF4DC}" srcOrd="1" destOrd="0" presId="urn:microsoft.com/office/officeart/2016/7/layout/RepeatingBendingProcessNew"/>
    <dgm:cxn modelId="{6E0B7C4A-A63A-4BCF-A7B5-2A8F106429D3}" type="presOf" srcId="{F18E0A7A-BDFC-4B4C-994B-2D380D5C0D42}" destId="{0460A88B-BFF7-433F-ABAC-5B927C64F0E2}" srcOrd="1" destOrd="0" presId="urn:microsoft.com/office/officeart/2016/7/layout/RepeatingBendingProcessNew"/>
    <dgm:cxn modelId="{E880347C-71BB-4515-8E26-63383C7C3C44}" type="presOf" srcId="{5600C04C-4B4F-487D-B9B2-280CE0101B7C}" destId="{E0CEEFDD-7AE0-45DF-95BB-006B35DF1BB7}" srcOrd="0" destOrd="0" presId="urn:microsoft.com/office/officeart/2016/7/layout/RepeatingBendingProcessNew"/>
    <dgm:cxn modelId="{0F511D87-2EBA-42AE-B5F8-E8E769FBC538}" srcId="{C1B14931-B3B8-46EA-9105-D2002AE30D86}" destId="{5600C04C-4B4F-487D-B9B2-280CE0101B7C}" srcOrd="3" destOrd="0" parTransId="{565C2290-9447-4074-883C-9A8AC4F3B7B0}" sibTransId="{AC2EAE9C-0ADC-4202-A005-614A0EE167E7}"/>
    <dgm:cxn modelId="{3C4FBD87-A053-475B-B3D8-18CFE09F1468}" srcId="{C1B14931-B3B8-46EA-9105-D2002AE30D86}" destId="{10D7AAE0-3D38-4170-8AB4-72998DDBCCDF}" srcOrd="4" destOrd="0" parTransId="{5D5FE37B-E8AB-452D-AC77-501FFFEED77D}" sibTransId="{BA754C21-0E0B-4D5F-B36E-192018530ADE}"/>
    <dgm:cxn modelId="{C13F6588-C349-4C01-A99F-2A488FFD1BE3}" type="presOf" srcId="{AC2EAE9C-0ADC-4202-A005-614A0EE167E7}" destId="{C669960E-0781-4EE9-AE4A-2FB86F234E92}" srcOrd="0" destOrd="0" presId="urn:microsoft.com/office/officeart/2016/7/layout/RepeatingBendingProcessNew"/>
    <dgm:cxn modelId="{C7237F8D-0E11-4477-9981-F558A1803A04}" srcId="{C1B14931-B3B8-46EA-9105-D2002AE30D86}" destId="{4689EB68-8AA2-4F00-9002-7383143CEAED}" srcOrd="2" destOrd="0" parTransId="{613F3409-CD0B-4F86-B155-3EB005049550}" sibTransId="{02D5357F-4694-4306-811C-A0CDFCAAB88A}"/>
    <dgm:cxn modelId="{4E27D195-3CA6-4B8B-B044-031D8B089623}" type="presOf" srcId="{10D7AAE0-3D38-4170-8AB4-72998DDBCCDF}" destId="{49B3DDFD-C2D4-4103-9EEF-8B1BB907D125}" srcOrd="0" destOrd="0" presId="urn:microsoft.com/office/officeart/2016/7/layout/RepeatingBendingProcessNew"/>
    <dgm:cxn modelId="{94EC3BBD-C626-48D8-8CE7-85F3EFB140C3}" type="presOf" srcId="{6DF6E4AC-CF78-40E7-A3F5-A3DEAB198373}" destId="{AE7CA37D-2190-477D-8856-1C3CBA919F87}" srcOrd="0" destOrd="0" presId="urn:microsoft.com/office/officeart/2016/7/layout/RepeatingBendingProcessNew"/>
    <dgm:cxn modelId="{10DE6FD7-F73E-4630-9425-FBC9E7BAA604}" type="presOf" srcId="{F18E0A7A-BDFC-4B4C-994B-2D380D5C0D42}" destId="{84CD2A1D-C0A1-49E6-A4AF-7FEABFFF59DE}" srcOrd="0" destOrd="0" presId="urn:microsoft.com/office/officeart/2016/7/layout/RepeatingBendingProcessNew"/>
    <dgm:cxn modelId="{938AD0EB-FBF3-4149-B724-7E9827BFBAD0}" srcId="{C1B14931-B3B8-46EA-9105-D2002AE30D86}" destId="{6DF6E4AC-CF78-40E7-A3F5-A3DEAB198373}" srcOrd="0" destOrd="0" parTransId="{CBD140C3-9C25-436D-882F-C433EF198322}" sibTransId="{4D1A822C-FD65-4C3E-BC44-D79EDDF675AA}"/>
    <dgm:cxn modelId="{674440F4-0DF7-480D-AC2B-F063E6ED035F}" type="presOf" srcId="{4D1A822C-FD65-4C3E-BC44-D79EDDF675AA}" destId="{4C0620A4-018B-42CB-916B-4A78E7A52AFF}" srcOrd="0" destOrd="0" presId="urn:microsoft.com/office/officeart/2016/7/layout/RepeatingBendingProcessNew"/>
    <dgm:cxn modelId="{50F4EE4C-8FCA-4C20-AFF0-57AF1433991B}" type="presParOf" srcId="{A2063FBD-FEB1-49BB-8216-9B4665AA295B}" destId="{AE7CA37D-2190-477D-8856-1C3CBA919F87}" srcOrd="0" destOrd="0" presId="urn:microsoft.com/office/officeart/2016/7/layout/RepeatingBendingProcessNew"/>
    <dgm:cxn modelId="{C9D37F9A-1E4F-4494-A6C5-D6B12C12C07C}" type="presParOf" srcId="{A2063FBD-FEB1-49BB-8216-9B4665AA295B}" destId="{4C0620A4-018B-42CB-916B-4A78E7A52AFF}" srcOrd="1" destOrd="0" presId="urn:microsoft.com/office/officeart/2016/7/layout/RepeatingBendingProcessNew"/>
    <dgm:cxn modelId="{C10C99D9-2368-4BED-9B20-E2FED8709DAE}" type="presParOf" srcId="{4C0620A4-018B-42CB-916B-4A78E7A52AFF}" destId="{8B5C8E02-B5DA-4326-ADF1-35779DEFF240}" srcOrd="0" destOrd="0" presId="urn:microsoft.com/office/officeart/2016/7/layout/RepeatingBendingProcessNew"/>
    <dgm:cxn modelId="{F3657518-3A5D-462B-B0C0-77198D217FAC}" type="presParOf" srcId="{A2063FBD-FEB1-49BB-8216-9B4665AA295B}" destId="{D1CAE6A8-B3B4-4B82-95EF-BB5D6053DF0D}" srcOrd="2" destOrd="0" presId="urn:microsoft.com/office/officeart/2016/7/layout/RepeatingBendingProcessNew"/>
    <dgm:cxn modelId="{6F757A72-580E-4F6A-A447-1B4734B5EFBD}" type="presParOf" srcId="{A2063FBD-FEB1-49BB-8216-9B4665AA295B}" destId="{84CD2A1D-C0A1-49E6-A4AF-7FEABFFF59DE}" srcOrd="3" destOrd="0" presId="urn:microsoft.com/office/officeart/2016/7/layout/RepeatingBendingProcessNew"/>
    <dgm:cxn modelId="{6FC8AC83-8138-486C-AD72-0588032C2D9E}" type="presParOf" srcId="{84CD2A1D-C0A1-49E6-A4AF-7FEABFFF59DE}" destId="{0460A88B-BFF7-433F-ABAC-5B927C64F0E2}" srcOrd="0" destOrd="0" presId="urn:microsoft.com/office/officeart/2016/7/layout/RepeatingBendingProcessNew"/>
    <dgm:cxn modelId="{A9316251-63AF-43F4-A74C-544203332069}" type="presParOf" srcId="{A2063FBD-FEB1-49BB-8216-9B4665AA295B}" destId="{66136DB9-6583-4D0D-9606-A63E0FC9CCA5}" srcOrd="4" destOrd="0" presId="urn:microsoft.com/office/officeart/2016/7/layout/RepeatingBendingProcessNew"/>
    <dgm:cxn modelId="{6019D2A0-09BE-4D39-98B5-7E48CD0B468B}" type="presParOf" srcId="{A2063FBD-FEB1-49BB-8216-9B4665AA295B}" destId="{C934496A-5C0D-4BD8-93C1-90A4F72CEC36}" srcOrd="5" destOrd="0" presId="urn:microsoft.com/office/officeart/2016/7/layout/RepeatingBendingProcessNew"/>
    <dgm:cxn modelId="{A6F80A7C-F0D8-40C4-B565-09CD0F92993F}" type="presParOf" srcId="{C934496A-5C0D-4BD8-93C1-90A4F72CEC36}" destId="{7E8671CD-BC7A-4313-A0C5-8339030DF4DC}" srcOrd="0" destOrd="0" presId="urn:microsoft.com/office/officeart/2016/7/layout/RepeatingBendingProcessNew"/>
    <dgm:cxn modelId="{B9C15D93-F1E4-42D4-BFEE-F2794E2D275D}" type="presParOf" srcId="{A2063FBD-FEB1-49BB-8216-9B4665AA295B}" destId="{E0CEEFDD-7AE0-45DF-95BB-006B35DF1BB7}" srcOrd="6" destOrd="0" presId="urn:microsoft.com/office/officeart/2016/7/layout/RepeatingBendingProcessNew"/>
    <dgm:cxn modelId="{8ED3BE0E-9255-46B8-A3C2-D53E579FBFBF}" type="presParOf" srcId="{A2063FBD-FEB1-49BB-8216-9B4665AA295B}" destId="{C669960E-0781-4EE9-AE4A-2FB86F234E92}" srcOrd="7" destOrd="0" presId="urn:microsoft.com/office/officeart/2016/7/layout/RepeatingBendingProcessNew"/>
    <dgm:cxn modelId="{472D07BB-0552-40C3-B8C5-2D347E65D22C}" type="presParOf" srcId="{C669960E-0781-4EE9-AE4A-2FB86F234E92}" destId="{3F398B91-CF54-40DF-AC8E-38591477CC83}" srcOrd="0" destOrd="0" presId="urn:microsoft.com/office/officeart/2016/7/layout/RepeatingBendingProcessNew"/>
    <dgm:cxn modelId="{C1FB83AA-04EB-48D1-8399-09BB6ABF3D97}" type="presParOf" srcId="{A2063FBD-FEB1-49BB-8216-9B4665AA295B}" destId="{49B3DDFD-C2D4-4103-9EEF-8B1BB907D125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81313D-C029-4B37-AFC9-11321F144B7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2790550-5F2F-4524-A1B2-3223F3AA3C3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cap="none" spc="0" noProof="0" dirty="0">
              <a:ln w="0"/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rPr>
            <a:t>Social dance dataset.</a:t>
          </a:r>
        </a:p>
      </dgm:t>
    </dgm:pt>
    <dgm:pt modelId="{E782E688-54A8-4030-AA06-E843C7954FC9}" type="parTrans" cxnId="{7C099CF5-8D6D-4643-8757-0F2FA4E6FBB8}">
      <dgm:prSet/>
      <dgm:spPr/>
      <dgm:t>
        <a:bodyPr/>
        <a:lstStyle/>
        <a:p>
          <a:endParaRPr lang="en-US" sz="2000" b="0" cap="none" spc="0">
            <a:ln w="0"/>
            <a:solidFill>
              <a:schemeClr val="tx1"/>
            </a:solidFill>
            <a:effectLst/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E22FA89-CCBC-47B6-9F63-A48C2C117473}" type="sibTrans" cxnId="{7C099CF5-8D6D-4643-8757-0F2FA4E6FBB8}">
      <dgm:prSet/>
      <dgm:spPr/>
      <dgm:t>
        <a:bodyPr/>
        <a:lstStyle/>
        <a:p>
          <a:endParaRPr lang="en-US" sz="2000" b="0" cap="none" spc="0">
            <a:ln w="0"/>
            <a:solidFill>
              <a:schemeClr val="tx1"/>
            </a:solidFill>
            <a:effectLst/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96E2762-0C9C-43BA-A159-E56560464E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cap="none" spc="0" noProof="0" dirty="0">
              <a:ln w="0"/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rPr>
            <a:t>Model for classifying dance moves.</a:t>
          </a:r>
        </a:p>
      </dgm:t>
    </dgm:pt>
    <dgm:pt modelId="{CE23F636-CB85-461F-B23D-FF81F39CA233}" type="parTrans" cxnId="{FB8F194C-5FF7-4092-B357-4F5C192AB005}">
      <dgm:prSet/>
      <dgm:spPr/>
      <dgm:t>
        <a:bodyPr/>
        <a:lstStyle/>
        <a:p>
          <a:endParaRPr lang="en-US" sz="2000" b="0" cap="none" spc="0">
            <a:ln w="0"/>
            <a:solidFill>
              <a:schemeClr val="tx1"/>
            </a:solidFill>
            <a:effectLst/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2D7417AF-6FF4-4839-9B2A-12C30D1CBD42}" type="sibTrans" cxnId="{FB8F194C-5FF7-4092-B357-4F5C192AB005}">
      <dgm:prSet/>
      <dgm:spPr/>
      <dgm:t>
        <a:bodyPr/>
        <a:lstStyle/>
        <a:p>
          <a:endParaRPr lang="en-US" sz="2000" b="0" cap="none" spc="0">
            <a:ln w="0"/>
            <a:solidFill>
              <a:schemeClr val="tx1"/>
            </a:solidFill>
            <a:effectLst/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A86BC63-2AEE-440F-9817-A25B39D963C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cap="none" spc="0" noProof="0" dirty="0">
              <a:ln w="0"/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rPr>
            <a:t>Model that tracks; human, gender, body part.</a:t>
          </a:r>
        </a:p>
      </dgm:t>
    </dgm:pt>
    <dgm:pt modelId="{4E0ACC25-103F-43A9-9DC1-DD54B8018EBE}" type="parTrans" cxnId="{11B17A77-F1A1-437D-9A46-C2C14933434F}">
      <dgm:prSet/>
      <dgm:spPr/>
      <dgm:t>
        <a:bodyPr/>
        <a:lstStyle/>
        <a:p>
          <a:endParaRPr lang="en-US" sz="2000" b="0" cap="none" spc="0">
            <a:ln w="0"/>
            <a:solidFill>
              <a:schemeClr val="tx1"/>
            </a:solidFill>
            <a:effectLst/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931BA073-9215-47BD-9F08-DE076A45A5E4}" type="sibTrans" cxnId="{11B17A77-F1A1-437D-9A46-C2C14933434F}">
      <dgm:prSet/>
      <dgm:spPr/>
      <dgm:t>
        <a:bodyPr/>
        <a:lstStyle/>
        <a:p>
          <a:endParaRPr lang="en-US" sz="2000" b="0" cap="none" spc="0">
            <a:ln w="0"/>
            <a:solidFill>
              <a:schemeClr val="tx1"/>
            </a:solidFill>
            <a:effectLst/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CDEDC9F-E69D-45EC-B8E8-E929084CD798}" type="pres">
      <dgm:prSet presAssocID="{BB81313D-C029-4B37-AFC9-11321F144B79}" presName="root" presStyleCnt="0">
        <dgm:presLayoutVars>
          <dgm:dir/>
          <dgm:resizeHandles val="exact"/>
        </dgm:presLayoutVars>
      </dgm:prSet>
      <dgm:spPr/>
    </dgm:pt>
    <dgm:pt modelId="{006AABB2-36E7-48F5-87A5-9DA5056FD604}" type="pres">
      <dgm:prSet presAssocID="{32790550-5F2F-4524-A1B2-3223F3AA3C3B}" presName="compNode" presStyleCnt="0"/>
      <dgm:spPr/>
    </dgm:pt>
    <dgm:pt modelId="{45D6DE90-4E95-466B-96EC-F32AA2FD825D}" type="pres">
      <dgm:prSet presAssocID="{32790550-5F2F-4524-A1B2-3223F3AA3C3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A559BD7-0EC8-40CC-A93D-DBABA0656601}" type="pres">
      <dgm:prSet presAssocID="{32790550-5F2F-4524-A1B2-3223F3AA3C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D7198AF-BDEA-413B-8A6D-461F39160ABC}" type="pres">
      <dgm:prSet presAssocID="{32790550-5F2F-4524-A1B2-3223F3AA3C3B}" presName="spaceRect" presStyleCnt="0"/>
      <dgm:spPr/>
    </dgm:pt>
    <dgm:pt modelId="{76B06067-E1A8-470B-ACAC-08BD26BE3FC0}" type="pres">
      <dgm:prSet presAssocID="{32790550-5F2F-4524-A1B2-3223F3AA3C3B}" presName="textRect" presStyleLbl="revTx" presStyleIdx="0" presStyleCnt="3">
        <dgm:presLayoutVars>
          <dgm:chMax val="1"/>
          <dgm:chPref val="1"/>
        </dgm:presLayoutVars>
      </dgm:prSet>
      <dgm:spPr/>
    </dgm:pt>
    <dgm:pt modelId="{53EC84C6-EE38-4BEA-8042-4EBEF88EB934}" type="pres">
      <dgm:prSet presAssocID="{0E22FA89-CCBC-47B6-9F63-A48C2C117473}" presName="sibTrans" presStyleCnt="0"/>
      <dgm:spPr/>
    </dgm:pt>
    <dgm:pt modelId="{5AD44147-1558-4A96-BE3D-EDB7928EB77E}" type="pres">
      <dgm:prSet presAssocID="{896E2762-0C9C-43BA-A159-E56560464E33}" presName="compNode" presStyleCnt="0"/>
      <dgm:spPr/>
    </dgm:pt>
    <dgm:pt modelId="{66D39D41-179B-4F73-8E58-E49731F64E59}" type="pres">
      <dgm:prSet presAssocID="{896E2762-0C9C-43BA-A159-E56560464E3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6D5828F-A629-4425-961C-790B71C279A8}" type="pres">
      <dgm:prSet presAssocID="{896E2762-0C9C-43BA-A159-E56560464E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82AA2C83-5817-437A-A498-7AE8CC9935BA}" type="pres">
      <dgm:prSet presAssocID="{896E2762-0C9C-43BA-A159-E56560464E33}" presName="spaceRect" presStyleCnt="0"/>
      <dgm:spPr/>
    </dgm:pt>
    <dgm:pt modelId="{D97F6719-E35E-4E2E-8635-E8B2E6158478}" type="pres">
      <dgm:prSet presAssocID="{896E2762-0C9C-43BA-A159-E56560464E33}" presName="textRect" presStyleLbl="revTx" presStyleIdx="1" presStyleCnt="3">
        <dgm:presLayoutVars>
          <dgm:chMax val="1"/>
          <dgm:chPref val="1"/>
        </dgm:presLayoutVars>
      </dgm:prSet>
      <dgm:spPr/>
    </dgm:pt>
    <dgm:pt modelId="{59E524C9-A700-4922-A73F-D32F842651EF}" type="pres">
      <dgm:prSet presAssocID="{2D7417AF-6FF4-4839-9B2A-12C30D1CBD42}" presName="sibTrans" presStyleCnt="0"/>
      <dgm:spPr/>
    </dgm:pt>
    <dgm:pt modelId="{4E0E1D5F-0A80-4C73-8C0E-647861F985F0}" type="pres">
      <dgm:prSet presAssocID="{EA86BC63-2AEE-440F-9817-A25B39D963CD}" presName="compNode" presStyleCnt="0"/>
      <dgm:spPr/>
    </dgm:pt>
    <dgm:pt modelId="{CC6B4554-7F07-471A-86F9-76C4533E2E48}" type="pres">
      <dgm:prSet presAssocID="{EA86BC63-2AEE-440F-9817-A25B39D963C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D124D3C-D779-406C-B9AC-1CA24C744CBF}" type="pres">
      <dgm:prSet presAssocID="{EA86BC63-2AEE-440F-9817-A25B39D963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CB52FC36-2A5A-4A5E-9A50-162C3DEA3685}" type="pres">
      <dgm:prSet presAssocID="{EA86BC63-2AEE-440F-9817-A25B39D963CD}" presName="spaceRect" presStyleCnt="0"/>
      <dgm:spPr/>
    </dgm:pt>
    <dgm:pt modelId="{C49B6561-4C01-469B-A651-6A47162F72E9}" type="pres">
      <dgm:prSet presAssocID="{EA86BC63-2AEE-440F-9817-A25B39D963C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79F491F-C162-4F9D-A16F-9083644CBB59}" type="presOf" srcId="{EA86BC63-2AEE-440F-9817-A25B39D963CD}" destId="{C49B6561-4C01-469B-A651-6A47162F72E9}" srcOrd="0" destOrd="0" presId="urn:microsoft.com/office/officeart/2018/5/layout/IconLeafLabelList"/>
    <dgm:cxn modelId="{FB8F194C-5FF7-4092-B357-4F5C192AB005}" srcId="{BB81313D-C029-4B37-AFC9-11321F144B79}" destId="{896E2762-0C9C-43BA-A159-E56560464E33}" srcOrd="1" destOrd="0" parTransId="{CE23F636-CB85-461F-B23D-FF81F39CA233}" sibTransId="{2D7417AF-6FF4-4839-9B2A-12C30D1CBD42}"/>
    <dgm:cxn modelId="{11B17A77-F1A1-437D-9A46-C2C14933434F}" srcId="{BB81313D-C029-4B37-AFC9-11321F144B79}" destId="{EA86BC63-2AEE-440F-9817-A25B39D963CD}" srcOrd="2" destOrd="0" parTransId="{4E0ACC25-103F-43A9-9DC1-DD54B8018EBE}" sibTransId="{931BA073-9215-47BD-9F08-DE076A45A5E4}"/>
    <dgm:cxn modelId="{D9058CBB-734A-4D16-A1C4-58069164836C}" type="presOf" srcId="{32790550-5F2F-4524-A1B2-3223F3AA3C3B}" destId="{76B06067-E1A8-470B-ACAC-08BD26BE3FC0}" srcOrd="0" destOrd="0" presId="urn:microsoft.com/office/officeart/2018/5/layout/IconLeafLabelList"/>
    <dgm:cxn modelId="{FBAF75D8-DF58-46F5-BF60-5C4CBCBE7F1A}" type="presOf" srcId="{896E2762-0C9C-43BA-A159-E56560464E33}" destId="{D97F6719-E35E-4E2E-8635-E8B2E6158478}" srcOrd="0" destOrd="0" presId="urn:microsoft.com/office/officeart/2018/5/layout/IconLeafLabelList"/>
    <dgm:cxn modelId="{148327E2-094C-4EFB-9BD6-4C1760136640}" type="presOf" srcId="{BB81313D-C029-4B37-AFC9-11321F144B79}" destId="{0CDEDC9F-E69D-45EC-B8E8-E929084CD798}" srcOrd="0" destOrd="0" presId="urn:microsoft.com/office/officeart/2018/5/layout/IconLeafLabelList"/>
    <dgm:cxn modelId="{7C099CF5-8D6D-4643-8757-0F2FA4E6FBB8}" srcId="{BB81313D-C029-4B37-AFC9-11321F144B79}" destId="{32790550-5F2F-4524-A1B2-3223F3AA3C3B}" srcOrd="0" destOrd="0" parTransId="{E782E688-54A8-4030-AA06-E843C7954FC9}" sibTransId="{0E22FA89-CCBC-47B6-9F63-A48C2C117473}"/>
    <dgm:cxn modelId="{B0C57E0E-0499-40C8-9618-A178416081E4}" type="presParOf" srcId="{0CDEDC9F-E69D-45EC-B8E8-E929084CD798}" destId="{006AABB2-36E7-48F5-87A5-9DA5056FD604}" srcOrd="0" destOrd="0" presId="urn:microsoft.com/office/officeart/2018/5/layout/IconLeafLabelList"/>
    <dgm:cxn modelId="{7565D0D6-394B-488B-964B-5F25593118FD}" type="presParOf" srcId="{006AABB2-36E7-48F5-87A5-9DA5056FD604}" destId="{45D6DE90-4E95-466B-96EC-F32AA2FD825D}" srcOrd="0" destOrd="0" presId="urn:microsoft.com/office/officeart/2018/5/layout/IconLeafLabelList"/>
    <dgm:cxn modelId="{45378C21-27BB-4C13-BB8E-1023066AF237}" type="presParOf" srcId="{006AABB2-36E7-48F5-87A5-9DA5056FD604}" destId="{CA559BD7-0EC8-40CC-A93D-DBABA0656601}" srcOrd="1" destOrd="0" presId="urn:microsoft.com/office/officeart/2018/5/layout/IconLeafLabelList"/>
    <dgm:cxn modelId="{C2423AA2-8289-4031-87F4-9A5283229266}" type="presParOf" srcId="{006AABB2-36E7-48F5-87A5-9DA5056FD604}" destId="{DD7198AF-BDEA-413B-8A6D-461F39160ABC}" srcOrd="2" destOrd="0" presId="urn:microsoft.com/office/officeart/2018/5/layout/IconLeafLabelList"/>
    <dgm:cxn modelId="{24E15FF1-F316-4DCD-8822-25DEF1B46194}" type="presParOf" srcId="{006AABB2-36E7-48F5-87A5-9DA5056FD604}" destId="{76B06067-E1A8-470B-ACAC-08BD26BE3FC0}" srcOrd="3" destOrd="0" presId="urn:microsoft.com/office/officeart/2018/5/layout/IconLeafLabelList"/>
    <dgm:cxn modelId="{B3DD0C8A-B1CA-4A63-9BE1-EB62B61609F9}" type="presParOf" srcId="{0CDEDC9F-E69D-45EC-B8E8-E929084CD798}" destId="{53EC84C6-EE38-4BEA-8042-4EBEF88EB934}" srcOrd="1" destOrd="0" presId="urn:microsoft.com/office/officeart/2018/5/layout/IconLeafLabelList"/>
    <dgm:cxn modelId="{EEB082F8-7551-4E38-8185-0E47DC1CC392}" type="presParOf" srcId="{0CDEDC9F-E69D-45EC-B8E8-E929084CD798}" destId="{5AD44147-1558-4A96-BE3D-EDB7928EB77E}" srcOrd="2" destOrd="0" presId="urn:microsoft.com/office/officeart/2018/5/layout/IconLeafLabelList"/>
    <dgm:cxn modelId="{14D388E4-EEFA-4746-96E7-2D8AABDCAA17}" type="presParOf" srcId="{5AD44147-1558-4A96-BE3D-EDB7928EB77E}" destId="{66D39D41-179B-4F73-8E58-E49731F64E59}" srcOrd="0" destOrd="0" presId="urn:microsoft.com/office/officeart/2018/5/layout/IconLeafLabelList"/>
    <dgm:cxn modelId="{C1B06229-61DF-4EEB-BF40-495D2D2DDE89}" type="presParOf" srcId="{5AD44147-1558-4A96-BE3D-EDB7928EB77E}" destId="{66D5828F-A629-4425-961C-790B71C279A8}" srcOrd="1" destOrd="0" presId="urn:microsoft.com/office/officeart/2018/5/layout/IconLeafLabelList"/>
    <dgm:cxn modelId="{58D376DA-D768-4451-8D32-A7B49E070BE5}" type="presParOf" srcId="{5AD44147-1558-4A96-BE3D-EDB7928EB77E}" destId="{82AA2C83-5817-437A-A498-7AE8CC9935BA}" srcOrd="2" destOrd="0" presId="urn:microsoft.com/office/officeart/2018/5/layout/IconLeafLabelList"/>
    <dgm:cxn modelId="{3CD1E05F-D87A-408A-80A1-45B9022FC59F}" type="presParOf" srcId="{5AD44147-1558-4A96-BE3D-EDB7928EB77E}" destId="{D97F6719-E35E-4E2E-8635-E8B2E6158478}" srcOrd="3" destOrd="0" presId="urn:microsoft.com/office/officeart/2018/5/layout/IconLeafLabelList"/>
    <dgm:cxn modelId="{05A6538C-8E04-4EE6-9B33-8F6F8B377EDC}" type="presParOf" srcId="{0CDEDC9F-E69D-45EC-B8E8-E929084CD798}" destId="{59E524C9-A700-4922-A73F-D32F842651EF}" srcOrd="3" destOrd="0" presId="urn:microsoft.com/office/officeart/2018/5/layout/IconLeafLabelList"/>
    <dgm:cxn modelId="{12293E8B-967A-45BB-A84A-CA76CB0056B3}" type="presParOf" srcId="{0CDEDC9F-E69D-45EC-B8E8-E929084CD798}" destId="{4E0E1D5F-0A80-4C73-8C0E-647861F985F0}" srcOrd="4" destOrd="0" presId="urn:microsoft.com/office/officeart/2018/5/layout/IconLeafLabelList"/>
    <dgm:cxn modelId="{382296CC-95C9-4E8D-BAF1-0891FA2F45A4}" type="presParOf" srcId="{4E0E1D5F-0A80-4C73-8C0E-647861F985F0}" destId="{CC6B4554-7F07-471A-86F9-76C4533E2E48}" srcOrd="0" destOrd="0" presId="urn:microsoft.com/office/officeart/2018/5/layout/IconLeafLabelList"/>
    <dgm:cxn modelId="{6E183175-34CC-477F-8F88-B37B81C17057}" type="presParOf" srcId="{4E0E1D5F-0A80-4C73-8C0E-647861F985F0}" destId="{3D124D3C-D779-406C-B9AC-1CA24C744CBF}" srcOrd="1" destOrd="0" presId="urn:microsoft.com/office/officeart/2018/5/layout/IconLeafLabelList"/>
    <dgm:cxn modelId="{852CC430-3BCA-4A04-B3D8-244B94BDC620}" type="presParOf" srcId="{4E0E1D5F-0A80-4C73-8C0E-647861F985F0}" destId="{CB52FC36-2A5A-4A5E-9A50-162C3DEA3685}" srcOrd="2" destOrd="0" presId="urn:microsoft.com/office/officeart/2018/5/layout/IconLeafLabelList"/>
    <dgm:cxn modelId="{9CAFA9BF-68FA-4279-BA7A-33E7854B9D30}" type="presParOf" srcId="{4E0E1D5F-0A80-4C73-8C0E-647861F985F0}" destId="{C49B6561-4C01-469B-A651-6A47162F72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BF1A8-5BF1-49CE-B51E-8D392C34DD1C}">
      <dsp:nvSpPr>
        <dsp:cNvPr id="0" name=""/>
        <dsp:cNvSpPr/>
      </dsp:nvSpPr>
      <dsp:spPr>
        <a:xfrm>
          <a:off x="489253" y="60697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70D00-212D-4E6C-875F-E62E7DE5F816}">
      <dsp:nvSpPr>
        <dsp:cNvPr id="0" name=""/>
        <dsp:cNvSpPr/>
      </dsp:nvSpPr>
      <dsp:spPr>
        <a:xfrm>
          <a:off x="4405" y="1779148"/>
          <a:ext cx="1763085" cy="141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Web page/ App for uploading the dance video.</a:t>
          </a:r>
        </a:p>
      </dsp:txBody>
      <dsp:txXfrm>
        <a:off x="4405" y="1779148"/>
        <a:ext cx="1763085" cy="1410124"/>
      </dsp:txXfrm>
    </dsp:sp>
    <dsp:sp modelId="{F5B4F53D-0777-486D-B479-E871B22D4461}">
      <dsp:nvSpPr>
        <dsp:cNvPr id="0" name=""/>
        <dsp:cNvSpPr/>
      </dsp:nvSpPr>
      <dsp:spPr>
        <a:xfrm>
          <a:off x="2560879" y="596807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A0A2D-8A78-4123-8A2B-DE2C8BC329D8}">
      <dsp:nvSpPr>
        <dsp:cNvPr id="0" name=""/>
        <dsp:cNvSpPr/>
      </dsp:nvSpPr>
      <dsp:spPr>
        <a:xfrm>
          <a:off x="2076031" y="1779148"/>
          <a:ext cx="1763085" cy="141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Server sending the video to model computer.</a:t>
          </a:r>
        </a:p>
      </dsp:txBody>
      <dsp:txXfrm>
        <a:off x="2076031" y="1779148"/>
        <a:ext cx="1763085" cy="1410124"/>
      </dsp:txXfrm>
    </dsp:sp>
    <dsp:sp modelId="{3DE74990-7570-4F8A-A9B6-97248BDBC103}">
      <dsp:nvSpPr>
        <dsp:cNvPr id="0" name=""/>
        <dsp:cNvSpPr/>
      </dsp:nvSpPr>
      <dsp:spPr>
        <a:xfrm>
          <a:off x="4632505" y="596807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F7482-F8C6-4FED-8A12-D49348F3F5F6}">
      <dsp:nvSpPr>
        <dsp:cNvPr id="0" name=""/>
        <dsp:cNvSpPr/>
      </dsp:nvSpPr>
      <dsp:spPr>
        <a:xfrm>
          <a:off x="4147657" y="1779148"/>
          <a:ext cx="1763085" cy="141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Video processed through the OpenCV-YOLOv8-OpenPose.</a:t>
          </a:r>
        </a:p>
      </dsp:txBody>
      <dsp:txXfrm>
        <a:off x="4147657" y="1779148"/>
        <a:ext cx="1763085" cy="1410124"/>
      </dsp:txXfrm>
    </dsp:sp>
    <dsp:sp modelId="{B4A65C4F-9A17-4295-B26C-4FE87AB45F30}">
      <dsp:nvSpPr>
        <dsp:cNvPr id="0" name=""/>
        <dsp:cNvSpPr/>
      </dsp:nvSpPr>
      <dsp:spPr>
        <a:xfrm>
          <a:off x="6704131" y="596807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E873F-4531-4B07-924E-C917D6C30316}">
      <dsp:nvSpPr>
        <dsp:cNvPr id="0" name=""/>
        <dsp:cNvSpPr/>
      </dsp:nvSpPr>
      <dsp:spPr>
        <a:xfrm>
          <a:off x="6219283" y="1779148"/>
          <a:ext cx="1763085" cy="141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Dance moves in the video detected and classified.</a:t>
          </a:r>
        </a:p>
      </dsp:txBody>
      <dsp:txXfrm>
        <a:off x="6219283" y="1779148"/>
        <a:ext cx="1763085" cy="1410124"/>
      </dsp:txXfrm>
    </dsp:sp>
    <dsp:sp modelId="{65B6D106-6C8C-4DCF-9B9D-F43AE1EA5D82}">
      <dsp:nvSpPr>
        <dsp:cNvPr id="0" name=""/>
        <dsp:cNvSpPr/>
      </dsp:nvSpPr>
      <dsp:spPr>
        <a:xfrm>
          <a:off x="8775757" y="596807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F0FEE-173A-467A-8CC5-74128A6A1049}">
      <dsp:nvSpPr>
        <dsp:cNvPr id="0" name=""/>
        <dsp:cNvSpPr/>
      </dsp:nvSpPr>
      <dsp:spPr>
        <a:xfrm>
          <a:off x="8290908" y="1779148"/>
          <a:ext cx="1763085" cy="141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Video uploaded back to the website with tutorial.</a:t>
          </a:r>
        </a:p>
      </dsp:txBody>
      <dsp:txXfrm>
        <a:off x="8290908" y="1779148"/>
        <a:ext cx="1763085" cy="1410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620A4-018B-42CB-916B-4A78E7A52AFF}">
      <dsp:nvSpPr>
        <dsp:cNvPr id="0" name=""/>
        <dsp:cNvSpPr/>
      </dsp:nvSpPr>
      <dsp:spPr>
        <a:xfrm>
          <a:off x="3600919" y="713599"/>
          <a:ext cx="551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9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3862114" y="756408"/>
        <a:ext cx="29104" cy="5820"/>
      </dsp:txXfrm>
    </dsp:sp>
    <dsp:sp modelId="{AE7CA37D-2190-477D-8856-1C3CBA919F87}">
      <dsp:nvSpPr>
        <dsp:cNvPr id="0" name=""/>
        <dsp:cNvSpPr/>
      </dsp:nvSpPr>
      <dsp:spPr>
        <a:xfrm>
          <a:off x="1071871" y="64"/>
          <a:ext cx="2530848" cy="15185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4" tIns="130174" rIns="124014" bIns="13017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Feature Extraction with AI Models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baseline="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Body parts, step count, leader follower tracking and identifying. </a:t>
          </a:r>
        </a:p>
      </dsp:txBody>
      <dsp:txXfrm>
        <a:off x="1071871" y="64"/>
        <a:ext cx="2530848" cy="1518508"/>
      </dsp:txXfrm>
    </dsp:sp>
    <dsp:sp modelId="{84CD2A1D-C0A1-49E6-A4AF-7FEABFFF59DE}">
      <dsp:nvSpPr>
        <dsp:cNvPr id="0" name=""/>
        <dsp:cNvSpPr/>
      </dsp:nvSpPr>
      <dsp:spPr>
        <a:xfrm>
          <a:off x="6713862" y="713599"/>
          <a:ext cx="551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9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6975057" y="756408"/>
        <a:ext cx="29104" cy="5820"/>
      </dsp:txXfrm>
    </dsp:sp>
    <dsp:sp modelId="{D1CAE6A8-B3B4-4B82-95EF-BB5D6053DF0D}">
      <dsp:nvSpPr>
        <dsp:cNvPr id="0" name=""/>
        <dsp:cNvSpPr/>
      </dsp:nvSpPr>
      <dsp:spPr>
        <a:xfrm>
          <a:off x="4184814" y="64"/>
          <a:ext cx="2530848" cy="15185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4" tIns="130174" rIns="124014" bIns="13017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Data Set Preparation</a:t>
          </a:r>
        </a:p>
      </dsp:txBody>
      <dsp:txXfrm>
        <a:off x="4184814" y="64"/>
        <a:ext cx="2530848" cy="1518508"/>
      </dsp:txXfrm>
    </dsp:sp>
    <dsp:sp modelId="{C934496A-5C0D-4BD8-93C1-90A4F72CEC36}">
      <dsp:nvSpPr>
        <dsp:cNvPr id="0" name=""/>
        <dsp:cNvSpPr/>
      </dsp:nvSpPr>
      <dsp:spPr>
        <a:xfrm>
          <a:off x="2337295" y="1516773"/>
          <a:ext cx="6225886" cy="551495"/>
        </a:xfrm>
        <a:custGeom>
          <a:avLst/>
          <a:gdLst/>
          <a:ahLst/>
          <a:cxnLst/>
          <a:rect l="0" t="0" r="0" b="0"/>
          <a:pathLst>
            <a:path>
              <a:moveTo>
                <a:pt x="6225886" y="0"/>
              </a:moveTo>
              <a:lnTo>
                <a:pt x="6225886" y="292847"/>
              </a:lnTo>
              <a:lnTo>
                <a:pt x="0" y="292847"/>
              </a:lnTo>
              <a:lnTo>
                <a:pt x="0" y="55149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5293912" y="1789610"/>
        <a:ext cx="312651" cy="5820"/>
      </dsp:txXfrm>
    </dsp:sp>
    <dsp:sp modelId="{66136DB9-6583-4D0D-9606-A63E0FC9CCA5}">
      <dsp:nvSpPr>
        <dsp:cNvPr id="0" name=""/>
        <dsp:cNvSpPr/>
      </dsp:nvSpPr>
      <dsp:spPr>
        <a:xfrm>
          <a:off x="7297757" y="64"/>
          <a:ext cx="2530848" cy="15185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4" tIns="130174" rIns="124014" bIns="13017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Classifying the Dance Moves in the dataset</a:t>
          </a:r>
        </a:p>
      </dsp:txBody>
      <dsp:txXfrm>
        <a:off x="7297757" y="64"/>
        <a:ext cx="2530848" cy="1518508"/>
      </dsp:txXfrm>
    </dsp:sp>
    <dsp:sp modelId="{C669960E-0781-4EE9-AE4A-2FB86F234E92}">
      <dsp:nvSpPr>
        <dsp:cNvPr id="0" name=""/>
        <dsp:cNvSpPr/>
      </dsp:nvSpPr>
      <dsp:spPr>
        <a:xfrm>
          <a:off x="3600919" y="2814202"/>
          <a:ext cx="551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495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3862114" y="2857012"/>
        <a:ext cx="29104" cy="5820"/>
      </dsp:txXfrm>
    </dsp:sp>
    <dsp:sp modelId="{E0CEEFDD-7AE0-45DF-95BB-006B35DF1BB7}">
      <dsp:nvSpPr>
        <dsp:cNvPr id="0" name=""/>
        <dsp:cNvSpPr/>
      </dsp:nvSpPr>
      <dsp:spPr>
        <a:xfrm>
          <a:off x="1071871" y="2100668"/>
          <a:ext cx="2530848" cy="15185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4" tIns="130174" rIns="124014" bIns="13017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Building the model for classifying.</a:t>
          </a:r>
        </a:p>
      </dsp:txBody>
      <dsp:txXfrm>
        <a:off x="1071871" y="2100668"/>
        <a:ext cx="2530848" cy="1518508"/>
      </dsp:txXfrm>
    </dsp:sp>
    <dsp:sp modelId="{49B3DDFD-C2D4-4103-9EEF-8B1BB907D125}">
      <dsp:nvSpPr>
        <dsp:cNvPr id="0" name=""/>
        <dsp:cNvSpPr/>
      </dsp:nvSpPr>
      <dsp:spPr>
        <a:xfrm>
          <a:off x="4184814" y="2100668"/>
          <a:ext cx="2530848" cy="151850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4" tIns="130174" rIns="124014" bIns="13017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latin typeface="Source Sans Pro" panose="020B0503030403020204" pitchFamily="34" charset="0"/>
              <a:ea typeface="Source Sans Pro" panose="020B0503030403020204" pitchFamily="34" charset="0"/>
            </a:rPr>
            <a:t>Building the Website</a:t>
          </a:r>
        </a:p>
      </dsp:txBody>
      <dsp:txXfrm>
        <a:off x="4184814" y="2100668"/>
        <a:ext cx="2530848" cy="15185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6DE90-4E95-466B-96EC-F32AA2FD825D}">
      <dsp:nvSpPr>
        <dsp:cNvPr id="0" name=""/>
        <dsp:cNvSpPr/>
      </dsp:nvSpPr>
      <dsp:spPr>
        <a:xfrm>
          <a:off x="616949" y="34053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59BD7-0EC8-40CC-A93D-DBABA0656601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06067-E1A8-470B-ACAC-08BD26BE3FC0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cap="none" spc="0" noProof="0" dirty="0">
              <a:ln w="0"/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rPr>
            <a:t>Social dance dataset.</a:t>
          </a:r>
        </a:p>
      </dsp:txBody>
      <dsp:txXfrm>
        <a:off x="35606" y="2725540"/>
        <a:ext cx="2981250" cy="720000"/>
      </dsp:txXfrm>
    </dsp:sp>
    <dsp:sp modelId="{66D39D41-179B-4F73-8E58-E49731F64E59}">
      <dsp:nvSpPr>
        <dsp:cNvPr id="0" name=""/>
        <dsp:cNvSpPr/>
      </dsp:nvSpPr>
      <dsp:spPr>
        <a:xfrm>
          <a:off x="4119918" y="34053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5828F-A629-4425-961C-790B71C279A8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F6719-E35E-4E2E-8635-E8B2E6158478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cap="none" spc="0" noProof="0" dirty="0">
              <a:ln w="0"/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rPr>
            <a:t>Model for classifying dance moves.</a:t>
          </a:r>
        </a:p>
      </dsp:txBody>
      <dsp:txXfrm>
        <a:off x="3538574" y="2725540"/>
        <a:ext cx="2981250" cy="720000"/>
      </dsp:txXfrm>
    </dsp:sp>
    <dsp:sp modelId="{CC6B4554-7F07-471A-86F9-76C4533E2E48}">
      <dsp:nvSpPr>
        <dsp:cNvPr id="0" name=""/>
        <dsp:cNvSpPr/>
      </dsp:nvSpPr>
      <dsp:spPr>
        <a:xfrm>
          <a:off x="7622887" y="34053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24D3C-D779-406C-B9AC-1CA24C744CBF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B6561-4C01-469B-A651-6A47162F72E9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cap="none" spc="0" noProof="0" dirty="0">
              <a:ln w="0"/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rPr>
            <a:t>Model that tracks; human, gender, body part.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31C-BC86-4B0A-AD20-B34815D712A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6135-59AB-49D6-AC88-E4483AE006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37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31C-BC86-4B0A-AD20-B34815D712A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6135-59AB-49D6-AC88-E4483AE00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31C-BC86-4B0A-AD20-B34815D712A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6135-59AB-49D6-AC88-E4483AE00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7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31C-BC86-4B0A-AD20-B34815D712A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6135-59AB-49D6-AC88-E4483AE00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88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31C-BC86-4B0A-AD20-B34815D712A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6135-59AB-49D6-AC88-E4483AE006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7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31C-BC86-4B0A-AD20-B34815D712A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6135-59AB-49D6-AC88-E4483AE00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31C-BC86-4B0A-AD20-B34815D712A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6135-59AB-49D6-AC88-E4483AE00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48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31C-BC86-4B0A-AD20-B34815D712A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6135-59AB-49D6-AC88-E4483AE00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31C-BC86-4B0A-AD20-B34815D712A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6135-59AB-49D6-AC88-E4483AE00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6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A1B631C-BC86-4B0A-AD20-B34815D712A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3D6135-59AB-49D6-AC88-E4483AE00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0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31C-BC86-4B0A-AD20-B34815D712A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D6135-59AB-49D6-AC88-E4483AE00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5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Abadi" panose="020B0604020104020204" pitchFamily="34" charset="0"/>
              </a:defRPr>
            </a:lvl1pPr>
          </a:lstStyle>
          <a:p>
            <a:fld id="{6A1B631C-BC86-4B0A-AD20-B34815D712AD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Abadi" panose="020B06040201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badi" panose="020B0604020104020204" pitchFamily="34" charset="0"/>
              </a:defRPr>
            </a:lvl1pPr>
          </a:lstStyle>
          <a:p>
            <a:fld id="{B03D6135-59AB-49D6-AC88-E4483AE006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59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Abadi" panose="020B0604020104020204" pitchFamily="34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Abadi" panose="020B0604020104020204" pitchFamily="34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badi" panose="020B0604020104020204" pitchFamily="34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badi" panose="020B0604020104020204" pitchFamily="34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badi" panose="020B0604020104020204" pitchFamily="34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windianexpress.com/magazine/2017/Oct/14/the-salsa-sage-1672624.html#:~:text=%E2%80%9CI%20grew%20up%20as%20a,Rhythm%20Dance%20Academy%20in%20Bengalur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_Qw3fZRQ2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siluet, dans, çizim, sanat içeren bir resim">
            <a:extLst>
              <a:ext uri="{FF2B5EF4-FFF2-40B4-BE49-F238E27FC236}">
                <a16:creationId xmlns:a16="http://schemas.microsoft.com/office/drawing/2014/main" id="{B3CA70EF-9255-EF59-3943-76BC05643B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47" b="156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BAD0EEB-D0BF-1786-409B-DC53B1802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FFFFFF"/>
                </a:solidFill>
              </a:rPr>
              <a:t>Social Dance AI Assistant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1886532-0429-4F9A-8CEA-6AE2BE7AA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FFFFFF"/>
                </a:solidFill>
              </a:rPr>
              <a:t>By </a:t>
            </a:r>
          </a:p>
          <a:p>
            <a:r>
              <a:rPr lang="en-US" noProof="0" dirty="0">
                <a:solidFill>
                  <a:srgbClr val="FFFFFF"/>
                </a:solidFill>
              </a:rPr>
              <a:t>Arda </a:t>
            </a:r>
            <a:r>
              <a:rPr lang="en-US" noProof="0" dirty="0" err="1">
                <a:solidFill>
                  <a:srgbClr val="FFFFFF"/>
                </a:solidFill>
              </a:rPr>
              <a:t>Melikşah</a:t>
            </a:r>
            <a:r>
              <a:rPr lang="en-US" noProof="0" dirty="0">
                <a:solidFill>
                  <a:srgbClr val="FFFFFF"/>
                </a:solidFill>
              </a:rPr>
              <a:t> Demir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7475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74C8129-DD95-553A-C4D3-5C31165C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sz="6000" noProof="0" dirty="0">
                <a:solidFill>
                  <a:srgbClr val="FFFFFF"/>
                </a:solidFill>
              </a:rPr>
              <a:t>Road</a:t>
            </a:r>
            <a:r>
              <a:rPr lang="tr-TR" sz="6000" noProof="0" dirty="0">
                <a:solidFill>
                  <a:srgbClr val="FFFFFF"/>
                </a:solidFill>
              </a:rPr>
              <a:t>M</a:t>
            </a:r>
            <a:r>
              <a:rPr lang="en-US" sz="6000" noProof="0" dirty="0">
                <a:solidFill>
                  <a:srgbClr val="FFFFFF"/>
                </a:solidFill>
              </a:rPr>
              <a:t>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15E2DB4E-7161-A1A4-66D1-8DF3376FC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00667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122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E5DE70-FD77-A245-3B55-FF6551999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noProof="0" dirty="0"/>
              <a:t>Challenges</a:t>
            </a:r>
          </a:p>
        </p:txBody>
      </p:sp>
      <p:graphicFrame>
        <p:nvGraphicFramePr>
          <p:cNvPr id="15" name="İçerik Yer Tutucusu 2">
            <a:extLst>
              <a:ext uri="{FF2B5EF4-FFF2-40B4-BE49-F238E27FC236}">
                <a16:creationId xmlns:a16="http://schemas.microsoft.com/office/drawing/2014/main" id="{CCC95CE4-2F82-1F01-3DCA-53396BA893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05039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100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BAA2-4FD4-2A3F-26FA-1FA6927B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tr-TR" dirty="0"/>
              <a:t>Progress</a:t>
            </a:r>
          </a:p>
        </p:txBody>
      </p:sp>
      <p:pic>
        <p:nvPicPr>
          <p:cNvPr id="4" name="final_output">
            <a:hlinkClick r:id="" action="ppaction://media"/>
            <a:extLst>
              <a:ext uri="{FF2B5EF4-FFF2-40B4-BE49-F238E27FC236}">
                <a16:creationId xmlns:a16="http://schemas.microsoft.com/office/drawing/2014/main" id="{E43EACDA-BB15-8E67-D495-30D243AFF5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41" end="105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1926" y="702303"/>
            <a:ext cx="9903273" cy="55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84DD-1558-B838-F18E-106A1315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9671"/>
          </a:xfrm>
        </p:spPr>
        <p:txBody>
          <a:bodyPr>
            <a:normAutofit fontScale="90000"/>
          </a:bodyPr>
          <a:lstStyle/>
          <a:p>
            <a:r>
              <a:rPr lang="tr-TR" dirty="0"/>
              <a:t>Progress</a:t>
            </a:r>
          </a:p>
        </p:txBody>
      </p:sp>
      <p:pic>
        <p:nvPicPr>
          <p:cNvPr id="4" name="output_salsa">
            <a:hlinkClick r:id="" action="ppaction://media"/>
            <a:extLst>
              <a:ext uri="{FF2B5EF4-FFF2-40B4-BE49-F238E27FC236}">
                <a16:creationId xmlns:a16="http://schemas.microsoft.com/office/drawing/2014/main" id="{DFAAE0A8-80B0-35A6-E689-EDA683B9289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7674.00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0160" y="807375"/>
            <a:ext cx="9814560" cy="5520554"/>
          </a:xfrm>
        </p:spPr>
      </p:pic>
    </p:spTree>
    <p:extLst>
      <p:ext uri="{BB962C8B-B14F-4D97-AF65-F5344CB8AC3E}">
        <p14:creationId xmlns:p14="http://schemas.microsoft.com/office/powerpoint/2010/main" val="107678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28B24D4-D390-3A1F-ADC5-9643B930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Thanks For Listening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424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273AF8-633B-B370-3871-C4E4F700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References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7D8E37-EF9F-1854-385D-7A1F88C20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>
                <a:latin typeface="+mj-lt"/>
              </a:rPr>
              <a:t>[1] </a:t>
            </a:r>
            <a:r>
              <a:rPr lang="en-US" noProof="0" dirty="0">
                <a:latin typeface="+mj-lt"/>
                <a:hlinkClick r:id="rId2"/>
              </a:rPr>
              <a:t>https://www.newindianexpress.com/magazine/2017/Oct/14/the-salsa-sage-1672624.html#:~:text=%E2%80%9CI%20grew%20up%20as%20a,Rhythm%20Dance%20Academy%20in%20Bengaluru</a:t>
            </a:r>
            <a:endParaRPr lang="en-US" noProof="0" dirty="0">
              <a:latin typeface="+mj-lt"/>
            </a:endParaRPr>
          </a:p>
          <a:p>
            <a:r>
              <a:rPr lang="en-US" noProof="0" dirty="0">
                <a:latin typeface="+mj-lt"/>
              </a:rPr>
              <a:t>[2] https://rfdance.com/blog/12-little-known-facts-on-salsa-dancing/#:~:text=Salsa%20isn%E2%80%99t%20just%20popular%E2%80%94it%E2%80%99s%20the,world%E2%80%99s%20favorite%20partner%20dance</a:t>
            </a:r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275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9DCD4EC-7C9A-7BD6-1F2B-9BF53092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28" y="1022634"/>
            <a:ext cx="6941458" cy="1096797"/>
          </a:xfrm>
        </p:spPr>
        <p:txBody>
          <a:bodyPr>
            <a:normAutofit/>
          </a:bodyPr>
          <a:lstStyle/>
          <a:p>
            <a:r>
              <a:rPr lang="tr-TR" dirty="0"/>
              <a:t>What Exactly is Social Dance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C2F47-8383-981F-8DAD-1E3D97FD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93" r="22285" b="-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38112-ABD3-3211-BF95-109E2557A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70" y="2374676"/>
            <a:ext cx="6574973" cy="36701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 coreography.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Leader &amp; follower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Dance is lead by the leader through some hand signs.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Follower follows these hand signs.</a:t>
            </a:r>
          </a:p>
          <a:p>
            <a:pPr>
              <a:buFont typeface="Wingdings" panose="05000000000000000000" pitchFamily="2" charset="2"/>
              <a:buChar char="§"/>
            </a:pPr>
            <a:endParaRPr lang="tr-T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418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alsa Right Turn - Beginner Salsa Turns On2 _ TheDanceDojo.com">
            <a:hlinkClick r:id="" action="ppaction://media"/>
            <a:extLst>
              <a:ext uri="{FF2B5EF4-FFF2-40B4-BE49-F238E27FC236}">
                <a16:creationId xmlns:a16="http://schemas.microsoft.com/office/drawing/2014/main" id="{62586B69-41F6-484D-B2DD-6C5532AC63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272" y="650965"/>
            <a:ext cx="9877456" cy="55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57576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Abadi" panose="020B0604020104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Resim 9" descr="dans, dans etme, kadın, Koreograf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212C6D1-6E83-664D-06FE-0D939AFB0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0" r="-2" b="9098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6B4F0E9-5852-0ABB-C0CE-C42B2376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46" y="1358851"/>
            <a:ext cx="5862762" cy="1320796"/>
          </a:xfrm>
        </p:spPr>
        <p:txBody>
          <a:bodyPr>
            <a:normAutofit/>
          </a:bodyPr>
          <a:lstStyle/>
          <a:p>
            <a:r>
              <a:rPr lang="tr-TR" sz="6000" dirty="0">
                <a:solidFill>
                  <a:schemeClr val="tx1"/>
                </a:solidFill>
              </a:rPr>
              <a:t>About Salsa</a:t>
            </a:r>
            <a:endParaRPr lang="en-US" sz="6000" noProof="0" dirty="0">
              <a:solidFill>
                <a:schemeClr val="tx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BE9D54-67F4-2640-E83C-D87FBFBC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46" y="2818106"/>
            <a:ext cx="5136270" cy="39014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Millions of salsa dancers around the globe.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Some papers makes an estimation of </a:t>
            </a:r>
            <a:r>
              <a:rPr lang="en-US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tens of millions</a:t>
            </a:r>
            <a:r>
              <a:rPr lang="en-US" sz="1200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[1] 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while others make </a:t>
            </a:r>
            <a:r>
              <a:rPr lang="en-US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hundreds of millions 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dancers </a:t>
            </a:r>
            <a:r>
              <a:rPr lang="en-US" sz="1200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[2].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tr-TR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of the most popular </a:t>
            </a:r>
            <a:r>
              <a:rPr lang="tr-TR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dances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tr-TR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</a:t>
            </a:r>
            <a:r>
              <a:rPr lang="en-US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ew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people starts dancing every single year.</a:t>
            </a:r>
          </a:p>
          <a:p>
            <a:endParaRPr lang="en-US" sz="1500" noProof="0" dirty="0"/>
          </a:p>
          <a:p>
            <a:endParaRPr lang="en-US" sz="1500" noProof="0" dirty="0"/>
          </a:p>
          <a:p>
            <a:endParaRPr lang="en-US" sz="1500" noProof="0" dirty="0"/>
          </a:p>
          <a:p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5276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D34BEFB-20DE-7778-A120-170D7DE1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523" y="756178"/>
            <a:ext cx="5890623" cy="1450757"/>
          </a:xfrm>
        </p:spPr>
        <p:txBody>
          <a:bodyPr>
            <a:noAutofit/>
          </a:bodyPr>
          <a:lstStyle/>
          <a:p>
            <a:r>
              <a:rPr lang="en-US" sz="6000" noProof="0" dirty="0"/>
              <a:t>Problem Definition</a:t>
            </a:r>
          </a:p>
        </p:txBody>
      </p:sp>
      <p:pic>
        <p:nvPicPr>
          <p:cNvPr id="7" name="Resim 6" descr="siyah, siluet, dans, sanat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E59E6E6-BAC5-96CC-3E68-98C63BB8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42" r="22892" b="-1"/>
          <a:stretch/>
        </p:blipFill>
        <p:spPr>
          <a:xfrm>
            <a:off x="-273391" y="-737276"/>
            <a:ext cx="6933271" cy="780886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D9EC46-950C-C5CB-F0DA-6C5D95965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5" y="2206936"/>
            <a:ext cx="5327670" cy="36701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Best way to learn is </a:t>
            </a:r>
            <a:r>
              <a:rPr lang="en-US" b="1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tak</a:t>
            </a:r>
            <a:r>
              <a:rPr lang="tr-TR" b="1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ing</a:t>
            </a:r>
            <a:r>
              <a:rPr lang="en-US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courses</a:t>
            </a:r>
            <a:r>
              <a:rPr lang="tr-TR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tr-TR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tr-TR" b="1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practicing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US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nother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way of learning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is </a:t>
            </a:r>
            <a:r>
              <a:rPr lang="tr-TR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going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tr-TR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tr-TR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tr-TR" b="1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dance</a:t>
            </a:r>
            <a:r>
              <a:rPr lang="tr-TR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tr-TR" b="1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nights</a:t>
            </a:r>
            <a:r>
              <a:rPr lang="tr-TR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tr-TR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tr-TR" b="1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watching</a:t>
            </a:r>
            <a:r>
              <a:rPr lang="tr-TR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tr-TR" b="1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people</a:t>
            </a:r>
            <a:r>
              <a:rPr lang="tr-TR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tr-TR" b="1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dance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n-US" noProof="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</a:t>
            </a:r>
            <a:r>
              <a:rPr lang="en-US" b="1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ot</a:t>
            </a:r>
            <a:r>
              <a:rPr lang="en-US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easy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to learn only by watching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 tool for learning.</a:t>
            </a:r>
            <a:endParaRPr lang="tr-TR" noProof="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243D0-36DF-0A79-3690-3AFF5E861593}"/>
              </a:ext>
            </a:extLst>
          </p:cNvPr>
          <p:cNvSpPr txBox="1"/>
          <p:nvPr/>
        </p:nvSpPr>
        <p:spPr>
          <a:xfrm>
            <a:off x="6372597" y="5956363"/>
            <a:ext cx="519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>
                <a:hlinkClick r:id="rId3"/>
              </a:rPr>
              <a:t>https://www.youtube.com/watch?v=z_Qw3fZRQ24</a:t>
            </a:r>
            <a:endParaRPr lang="tr-TR" u="sng" dirty="0"/>
          </a:p>
        </p:txBody>
      </p:sp>
    </p:spTree>
    <p:extLst>
      <p:ext uri="{BB962C8B-B14F-4D97-AF65-F5344CB8AC3E}">
        <p14:creationId xmlns:p14="http://schemas.microsoft.com/office/powerpoint/2010/main" val="137798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CE01014-5B60-68B0-940A-0F2215D4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6000" noProof="0" dirty="0"/>
              <a:t>Solution</a:t>
            </a:r>
          </a:p>
        </p:txBody>
      </p:sp>
      <p:pic>
        <p:nvPicPr>
          <p:cNvPr id="6" name="Picture 5" descr="A person and person dancing in a room&#10;&#10;AI-generated content may be incorrect.">
            <a:extLst>
              <a:ext uri="{FF2B5EF4-FFF2-40B4-BE49-F238E27FC236}">
                <a16:creationId xmlns:a16="http://schemas.microsoft.com/office/drawing/2014/main" id="{04694EDA-0938-9912-78A9-0296F47A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43" r="5468" b="-1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D2481A-E71F-4932-B677-908DFCAB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52187"/>
            <a:ext cx="3969658" cy="38022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</a:t>
            </a:r>
            <a:r>
              <a:rPr lang="en-US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website</a:t>
            </a:r>
            <a:r>
              <a:rPr lang="tr-TR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or </a:t>
            </a:r>
            <a:r>
              <a:rPr lang="en-US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mobile app 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that enable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people to upload social dance videos through </a:t>
            </a:r>
            <a:r>
              <a:rPr lang="tr-TR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</a:t>
            </a:r>
            <a:r>
              <a:rPr lang="en-US" b="1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ou</a:t>
            </a:r>
            <a:r>
              <a:rPr lang="tr-TR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ube 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tr-TR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mobile device</a:t>
            </a: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tr-TR" noProof="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 </a:t>
            </a:r>
            <a:r>
              <a:rPr lang="en-US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return</a:t>
            </a:r>
            <a:r>
              <a:rPr lang="tr-TR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n-US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the same dance video with tutorials 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</a:t>
            </a:r>
            <a:r>
              <a:rPr lang="en-US" b="1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bookmarks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throughout the vide</a:t>
            </a:r>
            <a:r>
              <a:rPr lang="tr-TR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</a:t>
            </a:r>
            <a:r>
              <a:rPr lang="tr-TR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US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297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işi, şahıs, insan yüzü, giyim, moda aksesuar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BEE36C3-5647-EEA6-1D1B-C51490573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6ABBAB-01E9-45AB-3FC1-6F7E4FB4A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3276003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azı tipi, grafik, kırpıntı çizim, beya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C7D8A94-FE7D-B284-3C00-4FA7DF6A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tin, yazı tipi, logo, grafik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387C1353-482C-D059-C7CC-9B62477E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92900B5-B4AC-51B2-2EA2-730C76BA7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326" y="0"/>
            <a:ext cx="5952674" cy="1651687"/>
          </a:xfrm>
        </p:spPr>
        <p:txBody>
          <a:bodyPr>
            <a:normAutofit/>
          </a:bodyPr>
          <a:lstStyle/>
          <a:p>
            <a:r>
              <a:rPr lang="tr-TR" noProof="0" dirty="0">
                <a:solidFill>
                  <a:schemeClr val="tx1"/>
                </a:solidFill>
              </a:rPr>
              <a:t>Available Applications</a:t>
            </a: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98A1A2F-6868-8CA5-77B5-2AA3F5C9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232" y="1845734"/>
            <a:ext cx="5639994" cy="43532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While there is papers and studies on detecting steps and solo dance. </a:t>
            </a:r>
            <a:endParaRPr lang="tr-TR" noProof="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study itself doesn’t take partnered dances into account as well as no tool for commercial use.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There are tools that offer tutorials or shows dance events nearby but none of them offers an unsupervised assistant that analyzes videos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179809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286E04-5DB6-5564-E28D-AC51FA515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6000" noProof="0" dirty="0"/>
              <a:t>Architecture</a:t>
            </a:r>
          </a:p>
        </p:txBody>
      </p:sp>
      <p:graphicFrame>
        <p:nvGraphicFramePr>
          <p:cNvPr id="22" name="İçerik Yer Tutucusu 2">
            <a:extLst>
              <a:ext uri="{FF2B5EF4-FFF2-40B4-BE49-F238E27FC236}">
                <a16:creationId xmlns:a16="http://schemas.microsoft.com/office/drawing/2014/main" id="{2314A5BD-E08A-1111-B405-71DAAE43A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64396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45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96A464-9C70-A1A6-A0F5-6E55D0CA8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250" y="262713"/>
            <a:ext cx="4188030" cy="1450757"/>
          </a:xfrm>
        </p:spPr>
        <p:txBody>
          <a:bodyPr>
            <a:normAutofit/>
          </a:bodyPr>
          <a:lstStyle/>
          <a:p>
            <a:r>
              <a:rPr lang="en-US" sz="6000" noProof="0" dirty="0"/>
              <a:t>Technologies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8D10DD-666D-1EB2-76E2-5A0B23EFB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250" y="2225040"/>
            <a:ext cx="4188030" cy="38201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Models available that follows human body parts or follows humans or detect man/woman.</a:t>
            </a:r>
          </a:p>
          <a:p>
            <a:pPr lvl="1">
              <a:lnSpc>
                <a:spcPct val="150000"/>
              </a:lnSpc>
            </a:pPr>
            <a:r>
              <a:rPr lang="en-US" sz="2000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OpenCV</a:t>
            </a:r>
          </a:p>
          <a:p>
            <a:pPr lvl="1">
              <a:lnSpc>
                <a:spcPct val="150000"/>
              </a:lnSpc>
            </a:pPr>
            <a:r>
              <a:rPr lang="en-US" sz="2000" noProof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YOLOv8	</a:t>
            </a:r>
          </a:p>
          <a:p>
            <a:pPr lvl="1">
              <a:lnSpc>
                <a:spcPct val="150000"/>
              </a:lnSpc>
            </a:pPr>
            <a:r>
              <a:rPr lang="en-US" sz="2000" noProof="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OpenPose</a:t>
            </a:r>
            <a:endParaRPr lang="en-US" sz="2000" noProof="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Resim 4" descr="dans, çizgi film, oyuncak, duvar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470C121-8590-3131-5568-4BE61C205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837" y="3684643"/>
            <a:ext cx="3404796" cy="2553597"/>
          </a:xfrm>
          <a:prstGeom prst="rect">
            <a:avLst/>
          </a:prstGeom>
        </p:spPr>
      </p:pic>
      <p:pic>
        <p:nvPicPr>
          <p:cNvPr id="7" name="Resim 6" descr="grafik, simge, sembol, kırpıntı çizim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5ECD812-7AFB-5C34-3C40-99C8691C0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42" y="3684643"/>
            <a:ext cx="1929671" cy="2553597"/>
          </a:xfrm>
          <a:prstGeom prst="rect">
            <a:avLst/>
          </a:prstGeom>
        </p:spPr>
      </p:pic>
      <p:pic>
        <p:nvPicPr>
          <p:cNvPr id="9" name="Resim 8" descr="macenta, metin, kişi, şahıs, pemb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33CC16AC-CBBB-72BC-1B49-E9FDF7252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837" y="157642"/>
            <a:ext cx="5930604" cy="333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15563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CD53FC6-8F1B-454B-BB36-B760B380708F}">
  <we:reference id="wa200005566" version="3.0.0.3" store="tr-T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511</TotalTime>
  <Words>458</Words>
  <Application>Microsoft Office PowerPoint</Application>
  <PresentationFormat>Widescreen</PresentationFormat>
  <Paragraphs>56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Abadi</vt:lpstr>
      <vt:lpstr>Arial</vt:lpstr>
      <vt:lpstr>Calibri</vt:lpstr>
      <vt:lpstr>Calibri Light</vt:lpstr>
      <vt:lpstr>Source Sans Pro</vt:lpstr>
      <vt:lpstr>Wingdings</vt:lpstr>
      <vt:lpstr>Geçmişe bakış</vt:lpstr>
      <vt:lpstr>Social Dance AI Assistant</vt:lpstr>
      <vt:lpstr>What Exactly is Social Dance</vt:lpstr>
      <vt:lpstr>PowerPoint Presentation</vt:lpstr>
      <vt:lpstr>About Salsa</vt:lpstr>
      <vt:lpstr>Problem Definition</vt:lpstr>
      <vt:lpstr>Solution</vt:lpstr>
      <vt:lpstr>Available Applications</vt:lpstr>
      <vt:lpstr>Architecture</vt:lpstr>
      <vt:lpstr>Technologies</vt:lpstr>
      <vt:lpstr>RoadMap</vt:lpstr>
      <vt:lpstr>Challenges</vt:lpstr>
      <vt:lpstr>Progress</vt:lpstr>
      <vt:lpstr>Progress</vt:lpstr>
      <vt:lpstr>Thanks For Listening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Arda Demir</dc:creator>
  <cp:lastModifiedBy>Arda Demir</cp:lastModifiedBy>
  <cp:revision>5</cp:revision>
  <dcterms:created xsi:type="dcterms:W3CDTF">2025-04-08T12:54:16Z</dcterms:created>
  <dcterms:modified xsi:type="dcterms:W3CDTF">2025-04-10T11:08:44Z</dcterms:modified>
</cp:coreProperties>
</file>